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x-wav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5" r:id="rId1"/>
  </p:sldMasterIdLst>
  <p:notesMasterIdLst>
    <p:notesMasterId r:id="rId27"/>
  </p:notesMasterIdLst>
  <p:handoutMasterIdLst>
    <p:handoutMasterId r:id="rId28"/>
  </p:handoutMasterIdLst>
  <p:sldIdLst>
    <p:sldId id="256" r:id="rId2"/>
    <p:sldId id="257" r:id="rId3"/>
    <p:sldId id="268" r:id="rId4"/>
    <p:sldId id="258" r:id="rId5"/>
    <p:sldId id="269" r:id="rId6"/>
    <p:sldId id="259" r:id="rId7"/>
    <p:sldId id="270" r:id="rId8"/>
    <p:sldId id="260" r:id="rId9"/>
    <p:sldId id="271" r:id="rId10"/>
    <p:sldId id="261" r:id="rId11"/>
    <p:sldId id="272" r:id="rId12"/>
    <p:sldId id="262" r:id="rId13"/>
    <p:sldId id="273" r:id="rId14"/>
    <p:sldId id="263" r:id="rId15"/>
    <p:sldId id="274" r:id="rId16"/>
    <p:sldId id="264" r:id="rId17"/>
    <p:sldId id="275" r:id="rId18"/>
    <p:sldId id="265" r:id="rId19"/>
    <p:sldId id="276" r:id="rId20"/>
    <p:sldId id="266" r:id="rId21"/>
    <p:sldId id="277" r:id="rId22"/>
    <p:sldId id="267" r:id="rId23"/>
    <p:sldId id="278" r:id="rId24"/>
    <p:sldId id="279" r:id="rId25"/>
    <p:sldId id="280" r:id="rId26"/>
  </p:sldIdLst>
  <p:sldSz cx="9144000" cy="6858000" type="screen4x3"/>
  <p:notesSz cx="6761163" cy="9942513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4" d="100"/>
          <a:sy n="84" d="100"/>
        </p:scale>
        <p:origin x="1068" y="4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29837" cy="49885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29761" y="0"/>
            <a:ext cx="2929837" cy="49885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4073D8-0C1B-4D01-A12A-8F59241F9289}" type="datetimeFigureOut">
              <a:rPr lang="en-GB" smtClean="0"/>
              <a:t>02/01/2014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43664"/>
            <a:ext cx="2929837" cy="49885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29761" y="9443664"/>
            <a:ext cx="2929837" cy="49885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B41792-0E69-464E-A58A-91F71C3FEE2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404374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29837" cy="4971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29761" y="0"/>
            <a:ext cx="2929837" cy="4971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896938" y="746125"/>
            <a:ext cx="4967287" cy="3727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307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6117" y="4722695"/>
            <a:ext cx="5408930" cy="4474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307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43662"/>
            <a:ext cx="2929837" cy="4971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29761" y="9443662"/>
            <a:ext cx="2929837" cy="4971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5C82FAF6-F861-4DBE-A727-B31DA4B79F5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22717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C82FAF6-F861-4DBE-A727-B31DA4B79F51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7600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C82FAF6-F861-4DBE-A727-B31DA4B79F51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7902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7"/>
          <p:cNvGrpSpPr>
            <a:grpSpLocks/>
          </p:cNvGrpSpPr>
          <p:nvPr/>
        </p:nvGrpSpPr>
        <p:grpSpPr bwMode="auto">
          <a:xfrm>
            <a:off x="-7938" y="-7938"/>
            <a:ext cx="9169401" cy="6873876"/>
            <a:chOff x="-8466" y="-8468"/>
            <a:chExt cx="9169804" cy="6874935"/>
          </a:xfrm>
        </p:grpSpPr>
        <p:cxnSp>
          <p:nvCxnSpPr>
            <p:cNvPr id="5" name="Straight Connector 4"/>
            <p:cNvCxnSpPr/>
            <p:nvPr/>
          </p:nvCxnSpPr>
          <p:spPr>
            <a:xfrm flipV="1">
              <a:off x="5130498" y="4175239"/>
              <a:ext cx="4022902" cy="2683288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/>
            <p:nvPr/>
          </p:nvCxnSpPr>
          <p:spPr>
            <a:xfrm>
              <a:off x="7041932" y="-529"/>
              <a:ext cx="1219254" cy="6859057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Freeform 6"/>
            <p:cNvSpPr/>
            <p:nvPr/>
          </p:nvSpPr>
          <p:spPr>
            <a:xfrm>
              <a:off x="6891113" y="-529"/>
              <a:ext cx="2270225" cy="686699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7"/>
            <p:cNvSpPr/>
            <p:nvPr/>
          </p:nvSpPr>
          <p:spPr>
            <a:xfrm>
              <a:off x="7205452" y="-8468"/>
              <a:ext cx="1947948" cy="6866996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8"/>
            <p:cNvSpPr/>
            <p:nvPr/>
          </p:nvSpPr>
          <p:spPr>
            <a:xfrm>
              <a:off x="6638689" y="3919613"/>
              <a:ext cx="2513123" cy="2938915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9"/>
            <p:cNvSpPr/>
            <p:nvPr/>
          </p:nvSpPr>
          <p:spPr>
            <a:xfrm>
              <a:off x="7010180" y="-8468"/>
              <a:ext cx="2143219" cy="6866996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>
            <a:xfrm>
              <a:off x="8296112" y="-8468"/>
              <a:ext cx="857288" cy="6866996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8077027" y="-8468"/>
              <a:ext cx="1066847" cy="6866996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12"/>
            <p:cNvSpPr/>
            <p:nvPr/>
          </p:nvSpPr>
          <p:spPr>
            <a:xfrm>
              <a:off x="8059565" y="4894488"/>
              <a:ext cx="1095423" cy="1964040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13"/>
            <p:cNvSpPr/>
            <p:nvPr/>
          </p:nvSpPr>
          <p:spPr>
            <a:xfrm>
              <a:off x="-8466" y="-8468"/>
              <a:ext cx="863639" cy="5698416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0595" y="2404534"/>
            <a:ext cx="5826719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0595" y="4050834"/>
            <a:ext cx="5826719" cy="1096899"/>
          </a:xfrm>
        </p:spPr>
        <p:txBody>
          <a:bodyPr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www.ssbcrack.com</a:t>
            </a:r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B9BD0CE-EAE0-4580-8C6D-6B1BEC35D97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428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>
        <p:sndAc>
          <p:stSnd>
            <p:snd r:embed="rId1" name="click.wav"/>
          </p:stSnd>
        </p:sndAc>
      </p:transition>
    </mc:Choice>
    <mc:Fallback xmlns="">
      <p:transition spd="slow" advClick="0" advTm="0">
        <p:sndAc>
          <p:stSnd>
            <p:snd r:embed="rId3" name="click.wav"/>
          </p:stSnd>
        </p:sndAc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4470400"/>
            <a:ext cx="6347714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www.ssbcrack.com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83AF5D-4539-48E9-A2AC-828C49C0733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697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>
        <p:sndAc>
          <p:stSnd>
            <p:snd r:embed="rId1" name="click.wav"/>
          </p:stSnd>
        </p:sndAc>
      </p:transition>
    </mc:Choice>
    <mc:Fallback xmlns="">
      <p:transition spd="slow" advClick="0" advTm="0">
        <p:sndAc>
          <p:stSnd>
            <p:snd r:embed="rId3" name="click.wav"/>
          </p:stSnd>
        </p:sndAc>
      </p:transition>
    </mc:Fallback>
  </mc:AlternateContent>
  <p:hf sldNum="0"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7"/>
          <p:cNvSpPr txBox="1">
            <a:spLocks noChangeArrowheads="1"/>
          </p:cNvSpPr>
          <p:nvPr/>
        </p:nvSpPr>
        <p:spPr bwMode="auto">
          <a:xfrm>
            <a:off x="482600" y="790575"/>
            <a:ext cx="4572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r>
              <a:rPr lang="en-US" sz="8000">
                <a:solidFill>
                  <a:srgbClr val="C0E474"/>
                </a:solidFill>
                <a:latin typeface="Arial" panose="020B0604020202020204" pitchFamily="34" charset="0"/>
              </a:rPr>
              <a:t>“</a:t>
            </a:r>
          </a:p>
        </p:txBody>
      </p:sp>
      <p:sp>
        <p:nvSpPr>
          <p:cNvPr id="6" name="TextBox 18"/>
          <p:cNvSpPr txBox="1">
            <a:spLocks noChangeArrowheads="1"/>
          </p:cNvSpPr>
          <p:nvPr/>
        </p:nvSpPr>
        <p:spPr bwMode="auto">
          <a:xfrm>
            <a:off x="6748463" y="2886075"/>
            <a:ext cx="457200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r>
              <a:rPr lang="en-US" sz="8000">
                <a:solidFill>
                  <a:srgbClr val="C0E474"/>
                </a:solidFill>
                <a:latin typeface="Arial" panose="020B0604020202020204" pitchFamily="34" charset="0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01074" y="3632200"/>
            <a:ext cx="541980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470400"/>
            <a:ext cx="6347715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www.ssbcrack.com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12FBFF5-FE91-46DD-972F-38AB8AA91F1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638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>
        <p:sndAc>
          <p:stSnd>
            <p:snd r:embed="rId1" name="click.wav"/>
          </p:stSnd>
        </p:sndAc>
      </p:transition>
    </mc:Choice>
    <mc:Fallback xmlns="">
      <p:transition spd="slow" advClick="0" advTm="0">
        <p:sndAc>
          <p:stSnd>
            <p:snd r:embed="rId3" name="click.wav"/>
          </p:stSnd>
        </p:sndAc>
      </p:transition>
    </mc:Fallback>
  </mc:AlternateContent>
  <p:hf sldNum="0"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1931988"/>
            <a:ext cx="6347715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www.ssbcrack.com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DA265A5-62C5-4377-8813-BD538BD0D8C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622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>
        <p:sndAc>
          <p:stSnd>
            <p:snd r:embed="rId1" name="click.wav"/>
          </p:stSnd>
        </p:sndAc>
      </p:transition>
    </mc:Choice>
    <mc:Fallback xmlns="">
      <p:transition spd="slow" advClick="0" advTm="0">
        <p:sndAc>
          <p:stSnd>
            <p:snd r:embed="rId3" name="click.wav"/>
          </p:stSnd>
        </p:sndAc>
      </p:transition>
    </mc:Fallback>
  </mc:AlternateContent>
  <p:hf sldNum="0" hd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7"/>
          <p:cNvSpPr txBox="1">
            <a:spLocks noChangeArrowheads="1"/>
          </p:cNvSpPr>
          <p:nvPr/>
        </p:nvSpPr>
        <p:spPr bwMode="auto">
          <a:xfrm>
            <a:off x="482600" y="790575"/>
            <a:ext cx="4572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r>
              <a:rPr lang="en-US" sz="8000">
                <a:solidFill>
                  <a:srgbClr val="C0E474"/>
                </a:solidFill>
                <a:latin typeface="Arial" panose="020B0604020202020204" pitchFamily="34" charset="0"/>
              </a:rPr>
              <a:t>“</a:t>
            </a:r>
          </a:p>
        </p:txBody>
      </p:sp>
      <p:sp>
        <p:nvSpPr>
          <p:cNvPr id="6" name="TextBox 18"/>
          <p:cNvSpPr txBox="1">
            <a:spLocks noChangeArrowheads="1"/>
          </p:cNvSpPr>
          <p:nvPr/>
        </p:nvSpPr>
        <p:spPr bwMode="auto">
          <a:xfrm>
            <a:off x="6748463" y="2886075"/>
            <a:ext cx="457200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r>
              <a:rPr lang="en-US" sz="8000">
                <a:solidFill>
                  <a:srgbClr val="C0E474"/>
                </a:solidFill>
                <a:latin typeface="Arial" panose="020B0604020202020204" pitchFamily="34" charset="0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www.ssbcrack.com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D77855E-1EDB-4DD6-A5BB-DCB78860FF1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595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>
        <p:sndAc>
          <p:stSnd>
            <p:snd r:embed="rId1" name="click.wav"/>
          </p:stSnd>
        </p:sndAc>
      </p:transition>
    </mc:Choice>
    <mc:Fallback xmlns="">
      <p:transition spd="slow" advClick="0" advTm="0">
        <p:sndAc>
          <p:stSnd>
            <p:snd r:embed="rId3" name="click.wav"/>
          </p:stSnd>
        </p:sndAc>
      </p:transition>
    </mc:Fallback>
  </mc:AlternateContent>
  <p:hf sldNum="0" hd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848" y="609600"/>
            <a:ext cx="6341465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www.ssbcrack.com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F866EFD-677A-4FC4-9DF3-ECBCFB872D2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283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>
        <p:sndAc>
          <p:stSnd>
            <p:snd r:embed="rId1" name="click.wav"/>
          </p:stSnd>
        </p:sndAc>
      </p:transition>
    </mc:Choice>
    <mc:Fallback xmlns="">
      <p:transition spd="slow" advClick="0" advTm="0">
        <p:sndAc>
          <p:stSnd>
            <p:snd r:embed="rId3" name="click.wav"/>
          </p:stSnd>
        </p:sndAc>
      </p:transition>
    </mc:Fallback>
  </mc:AlternateContent>
  <p:hf sldNum="0" hd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www.ssbcrack.com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569EFA8-426E-4015-8EA6-E4C06ED43DB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458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>
        <p:sndAc>
          <p:stSnd>
            <p:snd r:embed="rId1" name="click.wav"/>
          </p:stSnd>
        </p:sndAc>
      </p:transition>
    </mc:Choice>
    <mc:Fallback xmlns="">
      <p:transition spd="slow" advClick="0" advTm="0">
        <p:sndAc>
          <p:stSnd>
            <p:snd r:embed="rId3" name="click.wav"/>
          </p:stSnd>
        </p:sndAc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977312" y="609600"/>
            <a:ext cx="978812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599" y="609600"/>
            <a:ext cx="5195026" cy="525145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www.ssbcrack.com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0EA9A8-6BEC-4332-9B2C-9B862432BDC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86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>
        <p:sndAc>
          <p:stSnd>
            <p:snd r:embed="rId1" name="click.wav"/>
          </p:stSnd>
        </p:sndAc>
      </p:transition>
    </mc:Choice>
    <mc:Fallback xmlns="">
      <p:transition spd="slow" advClick="0" advTm="0">
        <p:sndAc>
          <p:stSnd>
            <p:snd r:embed="rId3" name="click.wav"/>
          </p:stSnd>
        </p:sndAc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www.ssbcrack.com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4DBCFD4-1E19-4036-8F3F-45DBB049083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94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>
        <p:sndAc>
          <p:stSnd>
            <p:snd r:embed="rId1" name="click.wav"/>
          </p:stSnd>
        </p:sndAc>
      </p:transition>
    </mc:Choice>
    <mc:Fallback xmlns="">
      <p:transition spd="slow" advClick="0" advTm="0">
        <p:sndAc>
          <p:stSnd>
            <p:snd r:embed="rId3" name="click.wav"/>
          </p:stSnd>
        </p:sndAc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2700868"/>
            <a:ext cx="6347715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860400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www.ssbcrack.com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5FAD990-65CA-4857-979E-0BD62EF2FF9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544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>
        <p:sndAc>
          <p:stSnd>
            <p:snd r:embed="rId1" name="click.wav"/>
          </p:stSnd>
        </p:sndAc>
      </p:transition>
    </mc:Choice>
    <mc:Fallback xmlns="">
      <p:transition spd="slow" advClick="0" advTm="0">
        <p:sndAc>
          <p:stSnd>
            <p:snd r:embed="rId3" name="click.wav"/>
          </p:stSnd>
        </p:sndAc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2160589"/>
            <a:ext cx="3088109" cy="388077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9204" y="2160590"/>
            <a:ext cx="3088110" cy="388077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www.ssbcrack.com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B8155D-338B-4F52-A81A-2F367B048CC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435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>
        <p:sndAc>
          <p:stSnd>
            <p:snd r:embed="rId1" name="click.wav"/>
          </p:stSnd>
        </p:sndAc>
      </p:transition>
    </mc:Choice>
    <mc:Fallback xmlns="">
      <p:transition spd="slow" advClick="0" advTm="0">
        <p:sndAc>
          <p:stSnd>
            <p:snd r:embed="rId3" name="click.wav"/>
          </p:stSnd>
        </p:sndAc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599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66640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66640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www.ssbcrack.com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95A6976-2B88-449A-9581-AA337061C34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28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>
        <p:sndAc>
          <p:stSnd>
            <p:snd r:embed="rId1" name="click.wav"/>
          </p:stSnd>
        </p:sndAc>
      </p:transition>
    </mc:Choice>
    <mc:Fallback xmlns="">
      <p:transition spd="slow" advClick="0" advTm="0">
        <p:sndAc>
          <p:stSnd>
            <p:snd r:embed="rId3" name="click.wav"/>
          </p:stSnd>
        </p:sndAc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4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www.ssbcrack.com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BB8E0DB-DEAB-4FD5-A390-162CD8BD275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674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>
        <p:sndAc>
          <p:stSnd>
            <p:snd r:embed="rId1" name="click.wav"/>
          </p:stSnd>
        </p:sndAc>
      </p:transition>
    </mc:Choice>
    <mc:Fallback xmlns="">
      <p:transition spd="slow" advClick="0" advTm="0">
        <p:sndAc>
          <p:stSnd>
            <p:snd r:embed="rId3" name="click.wav"/>
          </p:stSnd>
        </p:sndAc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www.ssbcrack.com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5FEB207-C75C-493A-AB1B-EE9FD5385D5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824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>
        <p:sndAc>
          <p:stSnd>
            <p:snd r:embed="rId1" name="click.wav"/>
          </p:stSnd>
        </p:sndAc>
      </p:transition>
    </mc:Choice>
    <mc:Fallback xmlns="">
      <p:transition spd="slow" advClick="0" advTm="0">
        <p:sndAc>
          <p:stSnd>
            <p:snd r:embed="rId3" name="click.wav"/>
          </p:stSnd>
        </p:sndAc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1498604"/>
            <a:ext cx="2790182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1275" y="514925"/>
            <a:ext cx="3386037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2777069"/>
            <a:ext cx="2790182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www.ssbcrack.com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4C35186-E5FC-4C4D-9FA2-3EA4A16E0DC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47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>
        <p:sndAc>
          <p:stSnd>
            <p:snd r:embed="rId1" name="click.wav"/>
          </p:stSnd>
        </p:sndAc>
      </p:transition>
    </mc:Choice>
    <mc:Fallback xmlns="">
      <p:transition spd="slow" advClick="0" advTm="0">
        <p:sndAc>
          <p:stSnd>
            <p:snd r:embed="rId3" name="click.wav"/>
          </p:stSnd>
        </p:sndAc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4800600"/>
            <a:ext cx="6347714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" y="609600"/>
            <a:ext cx="6347714" cy="3845718"/>
          </a:xfrm>
        </p:spPr>
        <p:txBody>
          <a:bodyPr rtlCol="0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5367338"/>
            <a:ext cx="6347714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www.ssbcrack.com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20B042-7687-4D63-8AF8-2C20360037E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660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>
        <p:sndAc>
          <p:stSnd>
            <p:snd r:embed="rId1" name="click.wav"/>
          </p:stSnd>
        </p:sndAc>
      </p:transition>
    </mc:Choice>
    <mc:Fallback xmlns="">
      <p:transition spd="slow" advClick="0" advTm="0">
        <p:sndAc>
          <p:stSnd>
            <p:snd r:embed="rId3" name="click.wav"/>
          </p:stSnd>
        </p:sndAc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audio" Target="../media/audio1.wav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audio" Target="../media/audio1.wav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6" name="Group 16"/>
          <p:cNvGrpSpPr>
            <a:grpSpLocks/>
          </p:cNvGrpSpPr>
          <p:nvPr/>
        </p:nvGrpSpPr>
        <p:grpSpPr bwMode="auto">
          <a:xfrm>
            <a:off x="-7938" y="-7938"/>
            <a:ext cx="9169401" cy="6873876"/>
            <a:chOff x="-8467" y="-8468"/>
            <a:chExt cx="9169805" cy="6874935"/>
          </a:xfrm>
        </p:grpSpPr>
        <p:sp>
          <p:nvSpPr>
            <p:cNvPr id="7" name="Freeform 6"/>
            <p:cNvSpPr/>
            <p:nvPr/>
          </p:nvSpPr>
          <p:spPr>
            <a:xfrm>
              <a:off x="-8467" y="4013290"/>
              <a:ext cx="457221" cy="2853177"/>
            </a:xfrm>
            <a:custGeom>
              <a:avLst/>
              <a:gdLst/>
              <a:ahLst/>
              <a:cxnLst/>
              <a:rect l="l" t="t" r="r" b="b"/>
              <a:pathLst>
                <a:path w="457200" h="2853267">
                  <a:moveTo>
                    <a:pt x="0" y="0"/>
                  </a:moveTo>
                  <a:lnTo>
                    <a:pt x="457200" y="2853267"/>
                  </a:lnTo>
                  <a:lnTo>
                    <a:pt x="0" y="2844800"/>
                  </a:lnTo>
                  <a:cubicBezTo>
                    <a:pt x="2822" y="1905000"/>
                    <a:pt x="5645" y="965200"/>
                    <a:pt x="0" y="0"/>
                  </a:cubicBez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8" name="Straight Connector 7"/>
            <p:cNvCxnSpPr/>
            <p:nvPr/>
          </p:nvCxnSpPr>
          <p:spPr>
            <a:xfrm flipV="1">
              <a:off x="5130497" y="4175239"/>
              <a:ext cx="4022902" cy="2683288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7041932" y="-529"/>
              <a:ext cx="1219254" cy="6859057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Freeform 9"/>
            <p:cNvSpPr/>
            <p:nvPr/>
          </p:nvSpPr>
          <p:spPr>
            <a:xfrm>
              <a:off x="6891113" y="-529"/>
              <a:ext cx="2270225" cy="686699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>
            <a:xfrm>
              <a:off x="7205452" y="-8468"/>
              <a:ext cx="1947948" cy="6866996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6638689" y="3919613"/>
              <a:ext cx="2513124" cy="2938915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12"/>
            <p:cNvSpPr/>
            <p:nvPr/>
          </p:nvSpPr>
          <p:spPr>
            <a:xfrm>
              <a:off x="7010180" y="-8468"/>
              <a:ext cx="2143219" cy="6866996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13"/>
            <p:cNvSpPr/>
            <p:nvPr/>
          </p:nvSpPr>
          <p:spPr>
            <a:xfrm>
              <a:off x="8296112" y="-8468"/>
              <a:ext cx="857288" cy="6866996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Freeform 14"/>
            <p:cNvSpPr/>
            <p:nvPr/>
          </p:nvSpPr>
          <p:spPr>
            <a:xfrm>
              <a:off x="8077027" y="-8468"/>
              <a:ext cx="1066847" cy="6866996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15"/>
            <p:cNvSpPr/>
            <p:nvPr/>
          </p:nvSpPr>
          <p:spPr>
            <a:xfrm>
              <a:off x="8059564" y="4894488"/>
              <a:ext cx="1095423" cy="1964040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1027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609600"/>
            <a:ext cx="6348413" cy="132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8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2160588"/>
            <a:ext cx="6348413" cy="3881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05438" y="6042025"/>
            <a:ext cx="6842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600" y="6042025"/>
            <a:ext cx="4622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/>
              <a:t>www.ssbcrack.com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45250" y="6042025"/>
            <a:ext cx="5127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smtClean="0">
                <a:solidFill>
                  <a:schemeClr val="accent1"/>
                </a:solidFill>
              </a:defRPr>
            </a:lvl1pPr>
          </a:lstStyle>
          <a:p>
            <a:pPr>
              <a:defRPr/>
            </a:pPr>
            <a:fld id="{B659234C-6A25-4B90-8AFA-5FDD9287529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9" r:id="rId11"/>
    <p:sldLayoutId id="2147483734" r:id="rId12"/>
    <p:sldLayoutId id="2147483740" r:id="rId13"/>
    <p:sldLayoutId id="2147483735" r:id="rId14"/>
    <p:sldLayoutId id="2147483736" r:id="rId15"/>
    <p:sldLayoutId id="2147483737" r:id="rId16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0">
        <p:sndAc>
          <p:stSnd>
            <p:snd r:embed="rId18" name="click.wav"/>
          </p:stSnd>
        </p:sndAc>
      </p:transition>
    </mc:Choice>
    <mc:Fallback xmlns="">
      <p:transition spd="slow" advClick="0" advTm="0">
        <p:sndAc>
          <p:stSnd>
            <p:snd r:embed="rId19" name="click.wav"/>
          </p:stSnd>
        </p:sndAc>
      </p:transition>
    </mc:Fallback>
  </mc:AlternateContent>
  <p:hf sldNum="0" hdr="0" dt="0"/>
  <p:txStyles>
    <p:titleStyle>
      <a:lvl1pPr algn="l" defTabSz="457200" rtl="0" fontAlgn="base">
        <a:spcBef>
          <a:spcPct val="0"/>
        </a:spcBef>
        <a:spcAft>
          <a:spcPct val="0"/>
        </a:spcAft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algn="l" defTabSz="457200" rtl="0" fontAlgn="base">
        <a:spcBef>
          <a:spcPct val="0"/>
        </a:spcBef>
        <a:spcAft>
          <a:spcPct val="0"/>
        </a:spcAft>
        <a:defRPr sz="3600">
          <a:solidFill>
            <a:schemeClr val="accent1"/>
          </a:solidFill>
          <a:latin typeface="Trebuchet MS" panose="020B0603020202020204" pitchFamily="34" charset="0"/>
        </a:defRPr>
      </a:lvl2pPr>
      <a:lvl3pPr algn="l" defTabSz="457200" rtl="0" fontAlgn="base">
        <a:spcBef>
          <a:spcPct val="0"/>
        </a:spcBef>
        <a:spcAft>
          <a:spcPct val="0"/>
        </a:spcAft>
        <a:defRPr sz="3600">
          <a:solidFill>
            <a:schemeClr val="accent1"/>
          </a:solidFill>
          <a:latin typeface="Trebuchet MS" panose="020B0603020202020204" pitchFamily="34" charset="0"/>
        </a:defRPr>
      </a:lvl3pPr>
      <a:lvl4pPr algn="l" defTabSz="457200" rtl="0" fontAlgn="base">
        <a:spcBef>
          <a:spcPct val="0"/>
        </a:spcBef>
        <a:spcAft>
          <a:spcPct val="0"/>
        </a:spcAft>
        <a:defRPr sz="3600">
          <a:solidFill>
            <a:schemeClr val="accent1"/>
          </a:solidFill>
          <a:latin typeface="Trebuchet MS" panose="020B0603020202020204" pitchFamily="34" charset="0"/>
        </a:defRPr>
      </a:lvl4pPr>
      <a:lvl5pPr algn="l" defTabSz="457200" rtl="0" fontAlgn="base">
        <a:spcBef>
          <a:spcPct val="0"/>
        </a:spcBef>
        <a:spcAft>
          <a:spcPct val="0"/>
        </a:spcAft>
        <a:defRPr sz="3600">
          <a:solidFill>
            <a:schemeClr val="accent1"/>
          </a:solidFill>
          <a:latin typeface="Trebuchet MS" panose="020B0603020202020204" pitchFamily="34" charset="0"/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fontAlgn="base">
        <a:spcBef>
          <a:spcPts val="1000"/>
        </a:spcBef>
        <a:spcAft>
          <a:spcPct val="0"/>
        </a:spcAft>
        <a:buClr>
          <a:schemeClr val="accent1"/>
        </a:buClr>
        <a:buSzPct val="80000"/>
        <a:buFont typeface="Wingdings 3" panose="05040102010807070707" pitchFamily="18" charset="2"/>
        <a:buChar char=""/>
        <a:defRPr kern="1200">
          <a:solidFill>
            <a:srgbClr val="404040"/>
          </a:solidFill>
          <a:latin typeface="+mn-lt"/>
          <a:ea typeface="+mn-ea"/>
          <a:cs typeface="+mn-cs"/>
        </a:defRPr>
      </a:lvl1pPr>
      <a:lvl2pPr marL="742950" indent="-285750" algn="l" defTabSz="457200" rtl="0" fontAlgn="base">
        <a:spcBef>
          <a:spcPts val="1000"/>
        </a:spcBef>
        <a:spcAft>
          <a:spcPct val="0"/>
        </a:spcAft>
        <a:buClr>
          <a:schemeClr val="accent1"/>
        </a:buClr>
        <a:buSzPct val="80000"/>
        <a:buFont typeface="Wingdings 3" panose="05040102010807070707" pitchFamily="18" charset="2"/>
        <a:buChar char=""/>
        <a:defRPr sz="1600" kern="1200">
          <a:solidFill>
            <a:srgbClr val="404040"/>
          </a:solidFill>
          <a:latin typeface="+mn-lt"/>
          <a:ea typeface="+mn-ea"/>
          <a:cs typeface="+mn-cs"/>
        </a:defRPr>
      </a:lvl2pPr>
      <a:lvl3pPr marL="1143000" indent="-228600" algn="l" defTabSz="457200" rtl="0" fontAlgn="base">
        <a:spcBef>
          <a:spcPts val="1000"/>
        </a:spcBef>
        <a:spcAft>
          <a:spcPct val="0"/>
        </a:spcAft>
        <a:buClr>
          <a:schemeClr val="accent1"/>
        </a:buClr>
        <a:buSzPct val="80000"/>
        <a:buFont typeface="Wingdings 3" panose="05040102010807070707" pitchFamily="18" charset="2"/>
        <a:buChar char=""/>
        <a:defRPr sz="1400" kern="1200">
          <a:solidFill>
            <a:srgbClr val="404040"/>
          </a:solidFill>
          <a:latin typeface="+mn-lt"/>
          <a:ea typeface="+mn-ea"/>
          <a:cs typeface="+mn-cs"/>
        </a:defRPr>
      </a:lvl3pPr>
      <a:lvl4pPr marL="1600200" indent="-228600" algn="l" defTabSz="457200" rtl="0" fontAlgn="base">
        <a:spcBef>
          <a:spcPts val="1000"/>
        </a:spcBef>
        <a:spcAft>
          <a:spcPct val="0"/>
        </a:spcAft>
        <a:buClr>
          <a:schemeClr val="accent1"/>
        </a:buClr>
        <a:buSzPct val="80000"/>
        <a:buFont typeface="Wingdings 3" panose="05040102010807070707" pitchFamily="18" charset="2"/>
        <a:buChar char=""/>
        <a:defRPr sz="1200" kern="1200">
          <a:solidFill>
            <a:srgbClr val="404040"/>
          </a:solidFill>
          <a:latin typeface="+mn-lt"/>
          <a:ea typeface="+mn-ea"/>
          <a:cs typeface="+mn-cs"/>
        </a:defRPr>
      </a:lvl4pPr>
      <a:lvl5pPr marL="2057400" indent="-228600" algn="l" defTabSz="457200" rtl="0" fontAlgn="base">
        <a:spcBef>
          <a:spcPts val="1000"/>
        </a:spcBef>
        <a:spcAft>
          <a:spcPct val="0"/>
        </a:spcAft>
        <a:buClr>
          <a:schemeClr val="accent1"/>
        </a:buClr>
        <a:buSzPct val="80000"/>
        <a:buFont typeface="Wingdings 3" panose="05040102010807070707" pitchFamily="18" charset="2"/>
        <a:buChar char=""/>
        <a:defRPr sz="1200" kern="1200">
          <a:solidFill>
            <a:srgbClr val="404040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83729" y="1828800"/>
            <a:ext cx="8121133" cy="14465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4400" b="1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Thematic Apperception Test</a:t>
            </a:r>
          </a:p>
          <a:p>
            <a:pPr algn="ctr">
              <a:defRPr/>
            </a:pPr>
            <a:r>
              <a:rPr lang="en-US" sz="4400" b="1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TAT Set-1</a:t>
            </a:r>
          </a:p>
        </p:txBody>
      </p:sp>
    </p:spTree>
  </p:cSld>
  <p:clrMapOvr>
    <a:masterClrMapping/>
  </p:clrMapOvr>
  <p:transition spd="slow" advClick="0" advTm="5000">
    <p:sndAc>
      <p:stSnd>
        <p:snd r:embed="rId2" name="click.wav"/>
      </p:stSnd>
    </p:sndAc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Footer Placeholder 2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>
                <a:solidFill>
                  <a:schemeClr val="tx1"/>
                </a:solidFill>
                <a:latin typeface="Tahoma" panose="020B0604030504040204" pitchFamily="34" charset="0"/>
              </a:rPr>
              <a:t>www.ssbcrack.com</a:t>
            </a:r>
          </a:p>
        </p:txBody>
      </p:sp>
      <p:pic>
        <p:nvPicPr>
          <p:cNvPr id="1026" name="Picture 2" descr="http://www.callassa.com/wp-content/uploads/2013/08/TAT-16-spare.jp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0"/>
            <a:ext cx="8991600" cy="6778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 advClick="0" advTm="30000">
    <p:sndAc>
      <p:stSnd>
        <p:snd r:embed="rId2" name="click.wav"/>
      </p:stSnd>
    </p:sndAc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0" advTm="225000">
    <p:sndAc>
      <p:stSnd>
        <p:snd r:embed="rId2" name="click.wav"/>
      </p:stSnd>
    </p:sndAc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Footer Placeholder 2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>
                <a:solidFill>
                  <a:schemeClr val="tx1"/>
                </a:solidFill>
                <a:latin typeface="Tahoma" panose="020B0604030504040204" pitchFamily="34" charset="0"/>
              </a:rPr>
              <a:t>www.ssbcrack.com</a:t>
            </a:r>
          </a:p>
        </p:txBody>
      </p:sp>
      <p:pic>
        <p:nvPicPr>
          <p:cNvPr id="1331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 advClick="0" advTm="30000">
    <p:sndAc>
      <p:stSnd>
        <p:snd r:embed="rId2" name="click.wav"/>
      </p:stSnd>
    </p:sndAc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0" advTm="225000">
    <p:sndAc>
      <p:stSnd>
        <p:snd r:embed="rId2" name="click.wav"/>
      </p:stSnd>
    </p:sndAc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Footer Placeholder 2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>
                <a:solidFill>
                  <a:schemeClr val="tx1"/>
                </a:solidFill>
                <a:latin typeface="Tahoma" panose="020B0604030504040204" pitchFamily="34" charset="0"/>
              </a:rPr>
              <a:t>www.ssbcrack.com</a:t>
            </a:r>
          </a:p>
        </p:txBody>
      </p:sp>
      <p:pic>
        <p:nvPicPr>
          <p:cNvPr id="1433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 advClick="0" advTm="30000">
    <p:sndAc>
      <p:stSnd>
        <p:snd r:embed="rId2" name="click.wav"/>
      </p:stSnd>
    </p:sndAc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0" advTm="225000">
    <p:sndAc>
      <p:stSnd>
        <p:snd r:embed="rId2" name="click.wav"/>
      </p:stSnd>
    </p:sndAc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Footer Placeholder 2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>
                <a:solidFill>
                  <a:schemeClr val="tx1"/>
                </a:solidFill>
                <a:latin typeface="Tahoma" panose="020B0604030504040204" pitchFamily="34" charset="0"/>
              </a:rPr>
              <a:t>www.ssbcrack.com</a:t>
            </a:r>
          </a:p>
        </p:txBody>
      </p:sp>
      <p:pic>
        <p:nvPicPr>
          <p:cNvPr id="15363" name="Picture 2" descr="pic-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81000"/>
            <a:ext cx="8305800" cy="60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 advClick="0" advTm="30000">
    <p:sndAc>
      <p:stSnd>
        <p:snd r:embed="rId2" name="click.wav"/>
      </p:stSnd>
    </p:sndAc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0" advTm="225000">
    <p:sndAc>
      <p:stSnd>
        <p:snd r:embed="rId2" name="click.wav"/>
      </p:stSnd>
    </p:sndAc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Footer Placeholder 2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>
                <a:solidFill>
                  <a:schemeClr val="tx1"/>
                </a:solidFill>
                <a:latin typeface="Tahoma" panose="020B0604030504040204" pitchFamily="34" charset="0"/>
              </a:rPr>
              <a:t>www.ssbcrack.com</a:t>
            </a:r>
          </a:p>
        </p:txBody>
      </p:sp>
      <p:pic>
        <p:nvPicPr>
          <p:cNvPr id="1638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 advClick="0" advTm="30000">
    <p:sndAc>
      <p:stSnd>
        <p:snd r:embed="rId2" name="click.wav"/>
      </p:stSnd>
    </p:sndAc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0" advTm="225000">
    <p:sndAc>
      <p:stSnd>
        <p:snd r:embed="rId2" name="click.wav"/>
      </p:stSnd>
    </p:sndAc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Footer Placeholder 2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>
                <a:solidFill>
                  <a:schemeClr val="tx1"/>
                </a:solidFill>
                <a:latin typeface="Tahoma" panose="020B0604030504040204" pitchFamily="34" charset="0"/>
              </a:rPr>
              <a:t>www.ssbcrack.com</a:t>
            </a:r>
          </a:p>
        </p:txBody>
      </p:sp>
      <p:pic>
        <p:nvPicPr>
          <p:cNvPr id="717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 advClick="0" advTm="30000">
    <p:sndAc>
      <p:stSnd>
        <p:snd r:embed="rId2" name="click.wav"/>
      </p:stSnd>
    </p:sndAc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Footer Placeholder 2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>
                <a:solidFill>
                  <a:schemeClr val="tx1"/>
                </a:solidFill>
                <a:latin typeface="Tahoma" panose="020B0604030504040204" pitchFamily="34" charset="0"/>
              </a:rPr>
              <a:t>www.ssbcrack.com</a:t>
            </a:r>
          </a:p>
        </p:txBody>
      </p:sp>
      <p:pic>
        <p:nvPicPr>
          <p:cNvPr id="1741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 advClick="0" advTm="30000">
    <p:sndAc>
      <p:stSnd>
        <p:snd r:embed="rId2" name="click.wav"/>
      </p:stSnd>
    </p:sndAc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0" advTm="225000">
    <p:sndAc>
      <p:stSnd>
        <p:snd r:embed="rId2" name="click.wav"/>
      </p:stSnd>
    </p:sndAc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Footer Placeholder 2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>
                <a:solidFill>
                  <a:schemeClr val="tx1"/>
                </a:solidFill>
                <a:latin typeface="Tahoma" panose="020B0604030504040204" pitchFamily="34" charset="0"/>
              </a:rPr>
              <a:t>www.ssbcrack.com</a:t>
            </a:r>
          </a:p>
        </p:txBody>
      </p:sp>
      <p:sp>
        <p:nvSpPr>
          <p:cNvPr id="2" name="AutoShape 2" descr="data:image/jpeg;base64,/9j/4AAQSkZJRgABAQAAAQABAAD/2wCEAAkGBxQTEhUUExQVFhQXFx0bGRgYGBoYHRkYGhwfHx0aHB8cHyggHh0lHSAcITEhJSksLi8uHCAzODMsNygtLisBCgoKBQUFDgUFDisZExkrKysrKysrKysrKysrKysrKysrKysrKysrKysrKysrKysrKysrKysrKysrKysrKysrK//AABEIAMYA/gMBIgACEQEDEQH/xAAcAAACAgMBAQAAAAAAAAAAAAAFBgMEAQIHAAj/xABFEAACAQIEAwYCCAUCBAQHAAABAhEAAwQSITEFQVEGEyJhcYEykSNCUqGxwdHwBxQzcpJTYhYkgvE0Q3PhFReio7LC0v/EABQBAQAAAAAAAAAAAAAAAAAAAAD/xAAUEQEAAAAAAAAAAAAAAAAAAAAA/9oADAMBAAIRAxEAPwDqGGw6FE8C/COQ6Ctjh7evgX/Ec/ao8G/hXyUA/wCIqQtQadzbJjIu0/CP0qK/hrcxkXXyFbqdfKqoaWLEQTpvGnn11oNbli2zCESBzyjfUdPwq5bs24+BR/0igPHuP28MJcyxJyop1I6noPOlP/ivFX2OUraQgkeGdB0nf12oOnC3b08KfIVstq3r4U0/2iuG43iV4sVNx3KkjxNpA02OgrC8VvW4YNEnMCDz9QfuoO6mxb+wv+IqT+Xt/YT/ABFcx7NdvmzBcVqDoLgEEf3AaR5j766NaxKsAysGBEggyCDQWVw1v7C/4isnDJ9hP8RUWet89BIuGt/YX/EVuuGt/YT/ABH6VAHrYXKCYYa3PwJ/iKx/LW/sJ/iP0qEXTXjcoLAwdv7Cf4j9K1/krX+mn+I/SolvV43fOgw+BtHdE/xFVMf/AC1lC93u1Ucyo+Q0k1Kb/U1zr+JPEFuX7WHZnyrLNlWTmbRYBOp/Wgt8d7cYVIWxZW6x5lcoH3STVC32txGYB8HZAInKUytH/UZ+6hOO7DYhXzWgHQkESQGUH7Q208pqvxbhAshT3y98ATAh1InU5iOsgaHUAedA48N7cYVzF2wLY1EgB9hJkASB50zYH+Vv2xctLbZG1+Eb+YOxrhOLsqtu06uCzgkoJlIMAn+6CaYf4d8WNrEZCTluAqR58jH73oOqPwbDkEd0mu/hANQ3OAYc/wDlrvy0qZL51AMwBy11+6prBMST1/H16UAv/h2xHwDnzNU7vZ20x0BHnmP60yFqgych+lAr3+zCEwpuCFMQx1PLc1TxPZ05Qbdy6Cp8XjMnyEnT1psxJifbT/tVUWZtNAgFdtQf1n76BVwvCSw/8RdVtTHeFtAYnSrvDuGFs309wxEeMncTrrvVzEcJ8SFGCwoU9SJGh9hFFsLaXZRAgfOgI4ZvAv8Aav4CsFydOc6idcusfOtcI3gX+0fhWbhgzy/Wgxc9aBdqeOLhLU6G4dEHU9T5Ci5cKDJhRzPIVyDtrjTcxdzWVUgL6AD86CjbvPib5LEuzGTJj/sKJ8fxPdoLK3MzEeMqNDA+EdFXUfPnNAMHfyEkSCRuNCKv8QvotpUQlnMl2k+y+cSfvoBtt9ufrP5a04IzPYFvKA2Sbd0Ftp+FgwJIJ+t1I2pPRGQicynfofbnRG5duJb6ow5FgASPuO++9BTxBCmIKsDBB5Eb/fTF2Q7WthWysS1lt15g/aX9OdK99wxmIJ38z6fveo4oPozD3wwDKQVOoPUHapc1Kv8AD5m/krZJJ3ieQDERTNNBJNeV60FbCg2zms56jJr00G4eo79yAdY0/ZrGaqOPxAVCWMKAZ3/Kg3N0Eqw1BkTpv1199q5zx0d1xQPfP0bENMFhliIjfQ6U1YW81yJk5TpJjkfExAgxIgDmT00A/wASMGotWmE5lbJ18MTB9I++gdrd61iLRCsHtsCNDy/EUl8V7KYBWi5iWQzABcGP9pkGKX+zHD3N8Ad4pay7AglZ5LqrbT1ioOEdnMRedzD5kaCZAOfzzGY5yAaAj2i4Rg7NjNh7qXGIggsGY9GEarHTYjel3hTHv7ZXQ51j1muj3ezos8Pu2RDXGUszfaeJ5+YArmXCcULd1HIkKQd+lB2jCvJZuegMggyOXmPOreFunbz/AB1iqHDLyvbD22zByTPmevQjat8DhmUsS05oO3MafpQFs9ai4elaM8bVqLulBDjGhWPQaRE/fUbPCQY21mTv05n0r2OchHIWT001+dVxMTpmgba/j7UE+bQRVFsaUuQRIKnXzBGnyNWVfqaC8RdnZgsnKQNP7QddR1FA04Y+FeWg/CtW51ph28C/2j8Kr8RxotW7lwzCgn105UCP227QOD3CkgRLamTOy6yduh3NJxwjuXdZZVgs3SevvNTcWxNzEObrCSSdByCx+tWuB8USwHFxCzRCrqozdWjcDpQBLGrfOt0edddIAH47QffzqZr3e3Tpq2wUQB0EQdB0rW2jWnRmX/cBMSJ021G1AV4Vwe44IyISdszMSDy8KSZ561bv9mmSFd7ZdyIBaG8xDAGfUiq9nj2JuvC3DbEEgJIAGummvvTr2V7PoIvXM7XDsXBmepBnXTSg14D2Kt6G9aQxsJJJ9eVTca7C2LjoUHdCfGE0kRy5AzRvH9oMNh9Ll1Q32RLH5DahOM7aWGtMbLjPIUZ1IHiPxegEmgN8Cwfc2FtjZZjfbMSBr5RRDNUFpvCJM6DXr51nPQWA9bZqrZ693lBMXrIeqxevZ6CbPQvjGYpIjSTrJ+qY0Gpk9Ktlqo4+4ch2baJ0AIOn4TQVxKggMPBqRl5mNTz310E6VnH4BMTZ7u5mE6g6Zgw2bb97VVw2IYMMykySc5YFUMS2XnETyHrrQ3GcRNsG9dZltEqFjU/DOhI2Ou3U60AXjrnCpYtjVkZgGGZe8tE7SpkeKQRO4FHez2IxBYFLWHt2zqwCXULT0LgSQOe1CGwb4so7NluXXdrbj6otgZV8pMzHMTQHF8Zxzznuv9E0GPDDSQAYAkyDQdK7Ru1xDh7TRcuAA/7UnxMfw859a441sqzKRBUkEdCDBrqPZrhBQu7km5CqWJmWy5jvy8QX/poxe4PZulbhtqLmjAlRIJ6jn70FXsPhmTB2wwIJloPIMdN/LX3o8FrRXygBoB68ifyrc0GSa1J0rJNQsNdh60AniOJYMwUKFAzS31iJn8Br6VVwbXBbXMWMg6oBAU6iB8Wm1F8VZlSImVP3VXcJbQZnEfVGmo02AGs+VAMwZZySVJ8QEtI8Mbx6zpVq4FGi5R5CPQVPhfEDGk6wREAGB+/Oq1tz3jLpoN+knY/vlQc/v9p8SpgXnAG2o2qljO0OIuKUe6zKRBUnT8KLteW2hZkXMIUeBWUF9TmMfZ5STU1m4HsFgksqkQIgAAsSQNQxHX79qBO7zXSs3G11Go38/XzqTE3s7EkAMekAT1gCoI1oNrVwqZBII2I0I9Kcey/Bbl6yXuhDZEkFviJGwzbhfegXA+z1zEFSCFRifFI0A3YjeOXrRQ9ncUveWcxIRS4AOjwRsOv79QeOAcGs2wWtpAMH4iTrBg89BTHbTw6RS12KxQayBPi0DDppAOu0x+5pigj08+s/hQc94zwvEW2ZLeFtMHJi4QLrmddSx0PtV672cOFwpey2a/bIeYB1XcAehNOl9ZGkZtYO8TzpO4Zi7ti82HIt3M2Zy/eSSZ+zrECPD60Ci3bbGbd98lT9Kr3e0+LLScRc+cD5Cuh2bKWkW2QpMwJUdCYAg7EQN+W9bKVVgIU5gToAdQQsbTuRQc9/4nxZkd/c+f6a1AnG8V/rXv8ANv1rpuEAA+FfjaDkA8wNPlPzq6p0BiAdesfvb2oOUWu0GKUwL93b7RP41s3aLF/6935murW7CkscqySRsCfKo3ClwkAaBttx023kaj0oOXr2oxkf17m/kfyrN/tViyIN5o/tX9K6ZirqgRCxvHPwlTt77Vy/tLxXv7gMAACBAjf9/vmGX7WYkhpufEIPgXbbeNKrYrE3ruTvWMfVmAPWPuny8qcezPZXD9yty8A7MJIJjLzj5Ux8T4Zh2t/SKMiDQDSBG3ly+6go4eyBYw5Qr9DcWGY7hgVb7zHqKxxHBYdcYGdSJXvG2Cd4obKGHUgEjzHnVjgfAEt2bkooa5qVI0ABlV16c/Oax2zwyphCEEAukgayCec/jQXxiSmHW5cDbZ2CgsfEZiBrpMe1TcMxj3ocWzbtgGA8ZnnnAPhHrr5CqOP46ohLJXMQfEQSAF0JAHxQdNwPPSke9eZ7zPbu3HUglrj+ENlKgm0FEaDSaDq7jNoaDcVuX7VtmtZCQJyvMNqdF1kGPq7dIosDQ6+2fEIN+7VyfImAP/2oEHEdvMYpKsttWG4KGQempqP/AOYmK0lbX+J/Wmrtfw5G7tyqklgssJAJ2kSNJ0PqKzwnheGuKCcNbVhKupUHKw335cx5EUCqv8QcQfq2tAQIU8/c/iKh/wCO8UQAMk9QsHQ+tPZ4DhSCe4t6qPqjl58q0udncIFJGHtbHccx+FAip2+xOvhtE+an9YrYdvMQT8FoeiH9aa+I8IwyR/y1sjmAomOZmobPZ/CQpW0pBG8mZHLfz/CgTDZAuqGkyRpmy6ECIkb677aedMnCMOiKwMjxmdZmJAIBOU8h7xVJ7ee9aysSqos5dTBQEyY20iOtBgxDIWhO8AYlhmGjkZtToQBEaj05BY7QdnmV2e1ldCdVQyU8iDqRrv50GwOHDOA2YjogliPIbcqI8S4kSWUAhs51UkAiTy36AeQp07LcGGHUXLoi4RJ20G8/KgM9msDYS0psHMjCZJJ/evLrRTFWCfEkBxsTsR0by89xQfhuENkveUMLdxizW5nKD/5ijlO5XoR0o9buAgEEEEAgjWRQBUtAO11EIux9JbkSRtmXk3kef3UQwXFLd0eBhI0KnRlPQg6g1PetBoJ3EwdiP302pX7Q9nUuNnAPec9SC4iDGoGby8qAtxtkZCCA0bKbgQTEaneuccOuth3Y5VynN450IUnwqdJn7+tHuC8Kt52S7aLMPEmfMZUbrBMSN/fypg4lgFv2spUwpBULA25Dl+xQLFjiyMqHbxy67EbfDrPOfn0q+LuUFxMANMxoRlMxHUT70C41w50bXxQpIbbNEmddBAVRHlFXExJAKakvJBj4ibc7Tv8AiaA9w64ApWIg5omYLARvHORA60TtXSQuniIIka8p/L8KpYdfCAQQTo3kWk/oPaiuGtQsef8A7D7ooJEX13FVWWXfrGVeoHMj5/dV22sfvpVS7cAjlLE9Z5nX0FAA7R4vukun62VfkTtp5jfzrmanUTMTrTX2t4p9I6TP0aqdtGBn8N6Uc+3KKDrHC8arsqAkwuYSImWKn8KMYtM9p16g+Wu4j3pI7JMWu2+eWyMx65mzCep3roKaj50FTgWM72yrH4ohvWPuJEH3oNxDGfzVuyrCLbgMU+tcZeka5AZ10kxHWocFiymJxGG5OFZRqNW0Y/Iz/wBNWMFw4W7xu5iS5gbwByUDbQRFAO7RYcgpaFtmzf1Cq+IqNRbWNFWYBqezwy+1pDf7myEUjxSZDRvqAp05U0YgsUPclc/IkSPypL4yp+HEYmylzVSCWuEKwIJOwUwdAAPegYbnHlbCNiFB0DQNYzDzG4nnQ/sViu+e/dAhSwjz3J/GpmcYnARbUCYQbxIaARptpO1C+zdwYXFXsO0Lm8SEaCI23oGzi+C76y9vmR4T0YaqfmBS9wzHst5Jn6XwODHguLMTzMmR7CmsNSn2pU2mYgQtxSwI+rdtiQR6gD/E0DFaunL6Dp0NaWySNxBPruNRP51nC4gPaRwQAygj3HSs3GAyLynnqJ3+elBFxBfASPWJjbUgnlI/GqNtwgOwUwRM7sCeftRLFse7OgJjn586o8Qt5lEqPqnWDyPWP2aDneFvFLyvDT4iAsEmJABDaaRNQW1DqSHLnchgBAAnZjDHVjA6HrUvdnMmwZlZlHIzI8oHkd/urThwi3dIyFyIGYMzDxAGCRlOh23oI+D2xdxdoDYupPtqd/zrsgsgzIB5a9K5X2Vw0YzDkEtJOsRoFb5aCussJ0/PlQQ4jFogkn2AJPsBrVLCFkByCUOqoTlyzuAenOOU1Ph8GiliFEnc7k+tWmHlQQjGqD4vD67H0O3tvUX80tw5CrLKllzeEnKRqOYIkedWWQVVxWHOZHBByNP/AEkQw89NfUUFXi3DWuG2wch7bSGEajz5T+Oo51Jw3GLdXNoHU5XUfVYfkd6JAz7+1L3FLL2bnfIJbZh/qJuR/eNx1oLXFsFnRo31ifMajXr+IFKa4ZQVEagRM65hCxmmQIYDb6vpTml5b1sOjSrAEEciNRPvuKAdobHhF9VbKJFxV0aeug2zAA+QFAXtqGVJXZlPofOOf3UQttBIHL2il/s3jjdTZgRpJ5xPKdN6Pzqf3+96CTP8XlQviTwV3PhcxoJ0jnz18qvu+pnn156UG7Qs2UZCM2Vuu4KnQx5eulBzrjdzNdLBcoYyOeYRoeQ3n3npQhlotjHZ2QwxUKYkjVRmO/LT8KpJYJMAddh030oHT+HALG45kkZVHoAf1p9uX1RczMFA3JMUldjg9tHS2k/SfG4yqNAGB5kgg6D5imXD4VjDO2dxMErCr/YvL1MnzoKljCd5fuX8rKCndpIIJ1lmjcDYD3oo2FJgch6fd+FWgkDWheJ49YQkBs9wD4EBYzyEDb3oCF0wpkhRG520pF4hhLVlQ1vD5y5c95f8Uwpc5VnXSYJH60zYPB3Lri7iNI+CyDIXzfkW8thVPtrbJFiObMv+VthFAa4dgVt2bdtfhGvLXXNMDQamuc9sce1rHs9swyge87g6bQYiun4F/o7f9i/hXNf4jYEi8boB1gNppoAAZjn+VAydi+Ni+rDxAjUqTmE9VnWPI7UV7S4TvLDaSy+IDzGse4ke9c14HiRhcUh1ysAJbSAwEz6GRXWVYMBGoI8oIoF/sjdmzkmRbJAPVSAy/jHtRO4wDJ76TGkb+dCsAvcYjuoGV1IWCdkMifOGI9qKNcGYaidxpqdBNBs77iSTAPoAeXyqBzIGUgGADz25dNNatMuqnlDAxMdZPy/c0JfFhVLDxS0RM7Dfb396BJvWM72VCkOyTC8zO5kjQjfnUOEwmYhdCGOVspAaZXkx+GSNt58tLnECTiLeXKpVIkgMIWSS0g6xP3VjA5e/yqFdUAKElTALZgR1bWIE6zEUBbA3US7nXLKowXlCZ4BiIBCTrTFwDHBu8ZjmvNlLRBCgzlQHyAPzpfwGKt2WDz4TZMltJylZkHaMxMDQip/4csj/AMxqJLghei66jy1igc0WORM677z51WfAhjJWPMM36irdxlQSSZ3gakxyAqIYkMQCypJgLIkzsD0PkKDFvDBeZPqSfxNbBQw1PTRf1qZ8MrCCARUqrGg2oIbdmBEGPMz+dQ3SD4GnXY7T6HqKtO0VFdthhBAI/MaigWXtPhLjOBNpj4wOYG9wAbGPiHuNJq/3auWWc1u8kjTnEHfmVjT/AG1b4heTKQxgfa0GU8jrvQTgWHupmTJNsNmtmYCzMrrrHTTnQDOz+Zbty0xykPlnYmEjeIggAgfpTZmByncaUKxGHVcQxWc7hWbLEADQkzGp201ophLJZQZhSogACY8z6dKDZrwABJAHU8tKq4qybyCA239p1HKRp660Rt4ZQZjUczqR86lYwpPQT8qBN4f2JGYm85IJMIhMR0J3PtFM+B4RZs/07artqBqR671dRdBWwOlAN4dgMqmR9Zz83JqTiHEUsjXxNyRdWM9BQfHceIPcWhmvlmHQKAT4iTyiDFW+DcJyEu7d5ebdyNvJegoBnGS10Kb2dCyOyWlMfDEZzPUj/wBq0/h/b8F5tP6mTToo/UmjXalVGGvMVBKo0GNRI1g0H/hxaIwpJnxXCflA/KgZ8+reR6eU0J7ULK2Gn4b9v/6jH50Sy6sNt/y1qh2jX6FT9m7ZP/3FH50F7gbf8vZ/9NfuEGhnbmzmwtwdFn5EH5wDRHgjfQJzgsPkzD8qi7RYbPau+dth8xQc/wCIYMXcLbcATb0J1PgI+LzAPTzqzwvtGuETu7bnEDXTIUC+jE7c9utUsBea4LWGtsfGBmKkiAA0jUbRvyp6wHZjDoARbMxzY8xqYmJoFviXEQ72cSqkEkaE/CymGTbmrE+wNNOEtEkkj0+7Xah/aXg6JaVraw3e29Ad5OX5weXQdKDduOODP/LLmUKwLuPSQAPcGgdsreUz9xpVuXmN06yCbmg5Qy6wRMxzPTTzucB7TLiEYEZWt2wXO4O2o++RFL2IxyKgaGaWJ0+HxatBMcwNtNTQVbGCL4g5VBbKxZW6lQVKgakTGum4qmVbOmf6RgcxghTmk5UlvCQDJ0BjxCm3hNlVZnBE5UUSdCoMyDIk6ee3nFL74Fhec21zDO2V8hbKBJKxcIA1I1Ou9AUx2EIZC4XK1pkB1MMwJUEtJGkifKlfDtdwr28QnMnloGGjIwH66jWmiw/fWe7DhrlwAmWkh0JK7wCx2hek617Bpby/SwLN4lHBn6K+PvEmef40EeH7QfzlwIwdJ3hwqiNSSxE+1N2Cw9hie7INxCAwbVhB3I/BqRMFhLeHbLiVuKp0W7bJGZSdGzLyjlJ9AdynF8DjLVxL1hu9CrCXAJdlnRLmviEbGPlQdEisE0ocO7e2SAt9WtPs2hKzty1HuKZsJjbd5Zturj/aQfn0oIbTM9w7hFGgj4jO58q3xmHdtFcIOekn8aui2JBjb86wRQC7XCLatnIzP1YzHoNh7CrL+n7NWitRFaCkuFEsebDU+UQAOg8vWq3ZlT/LWg24EewJA+6KtcSuFLTFfiPhXn4nMD7zVuzYCqq8gAPlpQYFYdJBHt863y1jLQeAraK1VY9PPlVK5xuwGCC4rOdlU5v/AGHuaAVieF21xbXz8TKuX1nKdufwfOjWGO3pHP8AOgXFsaXxFqwYUlswOpPh16wAYjntRfCqYBbcEz5UAbt3iWTDXZMK2VVGmpJknrsDpVjsRby4O1pBIY7dWJFKf8S+I57qWVMqi5jH2m2+S/jTv2WQ/wApY/8ATX8KC0B9I3op/GPwqp2i/wDDOemVtf8Aayn8qk4rxG1hvpLzZQ0KNC0kSdhQ/i3GrF3B4h0eQqkHQiGYeEQepoCfBbeW3Gmly5tr9dqn4gpNth1EfOhHZzjdm7mtoWz5naGUiVLnXUcp2o/dWRFBxXh2EufzHdo0PnyZhppzPy5Guw4KcgBJJAGpjXz00pB4NYjG3SwOZWMCNcpbLI1nSeXlTpxDE5MtsHxPJOvw2x8TfkPMigrcRI75Ljt4VMInIEkAu3nrA6TSP2luJdxLXFDdy0KLisoDMg8RAYgHpPlzqbjmN/mGAzhEY+Nviy21JEwOXi2326Vpe7PILQOZrzsctuDCwCYMCSBAJ350BPgOCOHZ1ggXk+izEZiVBlWIHhbnA5E7xS4vDWZYh2KmMubQCND0k9JnT0o1cw5W3EvbLJoruLirdVjlVZ8QadQRI3mKU7uOZmzGBIBgQBr5CQNqB74fiJGUBs0IJA8QUlpIPIaD3MVRxTi5Za47yyuZk+Ez8BAXxCIU+fOeWeB/G2ZjGdcygmW8Ry676EzE66dYojbAGGuzDHXwgkAFgQVXbqRuZOtAJ4ZekKF5CNdFHh0DFfHqc4nQ7DqDH2ozI1xAAwd0vBQuYKAsNJBgfKrQsFbCCTnLFhE5lB1URA8U5TBGuXpRDDW0e9h3YL4w1hxAkkKQc3nII58ooJL73e4+itpicOy/05zFCANNSZXT2NL/AAPtHewh7q9bPczOVgZUGIyk8udMfAR/K4q5hpm2sFSYEKwkE9SD4fei3GOBpirZDCLinwvuQYHzU9D1oBWJ7LYXGL3ll4zayvL20j36Us4zsfibHiR1LAEwrFWgb5eumu9DlvX8FcYKxtuphl39NDoRTRw/+IYIC37fTxL16kcvagIdmOLYlrcSLzpGe3cU23A5FW2bTrr50xYHjNq6xQMVuDe2/hYex39RIpOxXbDCZi6LdV+q+GdjrqKHcS7YK8K1lLq8jc8LaHcMu2mlB1A1iuVqbroLmHR7QmBlxU6idIcjnR/AXOJhdXtmCJ7wIQBHVDNAz4lS162seFQznpIhV/8AyNX6X7+Kxduy91u4YqhMKrg6azqdfSlDtYMYfEbzXLfdhzlhFUNt4QZI8zQO/Eu0eGs/HdUt9lfEfu296E4PttZvNkBNqdFZgD4jttoPeuVoalS0ehPLTmaBp7ZDFIw764XQnwlfCvpAGjR1mg/CboS6kNu6kQA31gI5fcJ02o1wLj6Nb/lcWC1ogAOfq9J5wDseXpVHH8DuYXFW1TxK7Du23za7Hz1E0DRxxM1+1ctrcdrb65ULCJhhMESOk8vkdGNLKQbF6CDMqo06atV/hmEFq2qDXKNT1PMnzJk1cy0HH+I9n8ZevXHXDuAWJElRA+qNT0iug8IxVy1Yt2zhr0oiqf6epAAn+pR8JWGWg5d/EHjbXLi2Wtm2qwxLQWkjoDERymguD4gww1+wizmYMxkKMgGUSDrqxU7jzoz2j4at/iF9c2WFBka+JbYMeulLlvCJ/NCwWORnCNGh3APlo34UB/8Ah0gW5cfMXcLlFpcoZp1JGZgDEV0azxB2GuGvL691/wD3XJeCg2cYrWwWNtnlW6IDm23MTHtXZ0cEadPx2oFC5wBv5r+YRXBLAspKgQZzD4jrsajupijdu3TYclgQFm3CqIyiZ3iSfM06GtHFBy3FcDbvjbCMjXrTZVdlJzA5jt/bHvSlBVjEhgfQgj8667xuyGxKSAfoLpU8wylSCDuPaljD8Sw+LsuL6Kt4AAMBDHznr60Cz2bwjXsQscpYkydACfnRPB9kcRdt23QW8rIpBLQdhpoKdDgrdq8i20CCH0GgMoJJA3MirfZMRgrGkeDl70CDZuDvPE39MsxGollIKz12AjrHrRLDY5rdtlJXxW5BOZoLaBQOmpE+UmorWCGe/bd8pElRBjUAyTG0eVWcQVBw4iVa0QxBzHRiNDBG5kkiOfKgjw9zxdyikB5DliAWKgkHT4ToDy2A50QzjuVvBgTbuK7BQAwltSxGhLKdfT1FVMXc8LPca2A8qGznQgQvLNEEzEzNZ4ZjLOS7ae8qi5bP1gxza/W8/DA8jQXe2qm3i7F9TlzrlJnoeflBHyp34U+ZA0zPSP3vp7UrYiwMTwxGfNKJM7GU0O/UAj3oV2b4+yOoA7wMFVonRxpPqR6A5RrQNnajsraxYBJKOuzrG3QjmK5bxjgFyzdFmVdj8JSdes85rsWE4tavgpbfxRGg1G42PMRzqYcEw4WO5t7Rqqkn101NBwe1hGkgo0jSANZ96YuG4clP6TnMIBMxtyKtC6g6wY0iNa6rw/htoAkW1EkwMo0iP0HyHSsXez+HMk2l8RkjWD7TFAh9ncC6WXR01BzSAx8SnfbXZdulO2HsKdd9NPQ6+lWrHCbSEFECx09I166VY7kcuVAPxdjNbdftKR8xFLvD8GT/ACznVf5VVYRIMRv8x99OL2/Kglq0ULJIgXDl8keHgeU5h/2oEPtF2WlneyBGb4BAEQD13+IbcuVUOD4RmkEHMPDljUQOc7AzG2unSuiYmDlJdTEE/D8xMx+O1KvGXtC7nW8gYn4lykEDxLn116azMeegV+0eAt4a2rmM5JyCBuYGumqqNuW23O12Z4euJsIVuOl60QUOYsoIO4Q+EDkQBS1xjGvec3broDACqsMAIgxrp7SZPKtez3FLmFuLeykpqpExMxMee33UHV+G3b8Fbncs69Myz5xBj2qa5ibwjMloa8ndj7DIJ9K04XxO3fUXLZGo8pB6ETv5VSxnDLz3c6XsnhK6AEmesjlyAjfegIDGXMxHd5gI2YBtf9pMRp1nyqLEcbtqtwnwvbQuUYQYA3HJhykE0tcR7NY0+IYsDKgUZcySoGkwTJpYS1iXtwxQ2lXvltu8ubcySjQSNjIPI7UEzh7OJRmtsHazmuaqczOHk7+egnYUG4s/d4ouEIi4HOus5yeR9vajnarHXUxCteW2tw2Y8DkjKc0H4d9dtqDY5Fu4hUlIJVdzzaSJgnY0F/h1yOJ+BM2a48Kxyjxq3OD16U+dmsQ3eXbLg57Sop1JnV8pkxMpl1iuaYTEuMTbuLkzC5lDZWK5uRIXxHTyBpsHE7+HvtiLjW2Di0rgWntyCzAHxwQQAddZ2oH+sGtgawxoEn+IzsgsujMpllJBgwQJ9tKB9jeCl+8LQAJVdNSSNwRyG9OPbHhov2YJggkqSY8WUxPlQrB4PENztr3bgxJYHSCDAEe21BNxLFMuNsiPAxInmTlPL8x0ov2cEYW1/YPlS7j+I23vWS9yyHts7HI8jLlO87GY+Zobwnt6UtraNjVABOePmMtAtcTcm6wzGC0bnrVS6GEydv8AcDv0g6+1WuL2TnuMds5HnvVK+kBSdjt10Mfs0EUknU1ZsWGZoG+nzmPxqALViw/i2AEg/vmKDqGD4Xi7GGNq3kuggwSSrLm3gHQ6+YpJTD3rDGw02rkGNRBkREzGo59fnXYcJGQRtlEc6gxWCtuxFxFfQASPWYPvyoFvsHbChWDSSxW6pEMrQYB6+/OafLrQv75VVwHDrVosbaBSYmNJipscfDAiW0E/M7c4mgkwdnKgA9fc6n7zUxFa2lgVuaDQrUBqw1REUGCa552ruvdF60YJFlboIGWCp1tmeeXN5wdq6IRQfj1oZVePhcT/AGt4G9oafag4WlvXXTffeBtWLjCDA6a6DX5TG/3Vax2HyXLqEHMpymSSZU6sPUA6Hr8qlpCZOugk+VBm3YLlUT4mYASdNf3vTdewg7sWUQMQ3xiIjWXadJiY9N6DdksKXvqY8KyTPIfrP505jBXrj6WxDGCQCBESVJIICgluWpjSgAWOEXw6/wAsDaZujnYAbmApkkHSd/Kr97A8UdYd4IJhtA2h5MBMGPenDg3Zju7guu2Z+gmB6HSQBpEUxBKDir8FxDMTeuXJALeIliY6AFp19B6QajtYC8hLRdyLFy4xBQgwVkEGSYJ+/lXb8lLXanErns2WnKzZ7mVWbwW9YIUEwWyig5fxrC3M9vvLYN25bLEwcxnNAgjQqAFgdKm4rh0GJM20Cg2/BlIB/oyI00OY+smr3bfHi5jbbJnKhFGgZGOrE5ZAOx3oT2le2HRraMkrMXHztpABOszoDrPrQEsRhbQ7wi1bTLftAEiQJzKymAJXSSBzFHuC3Td72ziEW61rLbJIYAhCxDEiYPOTH6q+PuoGJKB89y2+jlsymcy9JJJ9POjP8P8AiYVsQAAsKrSdjlkST7rtQNGF4jfR8r2y1ojRgQzL6xq489/Wjdq+riVYMPIz/wBqENxq2IF4BM2gI8Sn1MAR/cKziMHZuQynXk9tijQD9oakfOgJYzCLdUo65lI2/MdD50p47sO5J7vF3QD9VvF6SQRI9aLMcXbb6N7d23Oz6MF/uH4mreH4wu11TaJGhYgo39rgxz2MGg5piuxGLtHOFS5lM+EhpjqrAT6a1Xv8Wv3HIv20zD7VoK3psDXZgJ1FYfDqdwD7A0HFOLMe8uRp45+86a7z08qgxiAgiCuVBAYQYkGd9dPuNWuLGHudC0/Kf1r18AqxOQBUUAhZkkL5e8zyMUAi3blgJAk850rcmW5dJG0DnWbABI039hOsb+cfI1gAaHnOv60HXOAti+4tuHtXRlEIVyaQPrg/EPSjNrHo1xUfNbubhG0nQzEGGHpQ3sChGEtz0ke5NFeI4VXIDLOgg8wZ3BGx5yOlAUw9wFmGmwPsZ/SpmGm1AOA2nW/fD3GeMgWcvwwSJgDWSaP0G6jSs1iawTQerRlrYmtGagzFVOIYfvLTp9pSJ6SKsNqKE9ouIG1bGQwxZY0BzHMBl16yfSg5T2sslbwvRAupJEzNwDJdXyIafnQAXSc0nfU85PT50+9pcJ3+EvMu+HxN7SB8LNJ9NTPsaQsLZzuLYIBZgJnTWNT6UDt2I4GxtBiTDGSA2WVRo16jf0jzrqdq2ANAAOUUH4Ph4VtAEgKgAEhQPxkn5edF1aBHlQSxXqjz1jPQev31QFnZVUbkkAffSpwXilm5iMRfa9aBLd1bBdQe7TnvszEnzihP8WXcLh/9PO0j/dAieW0x700rwPClR/y9kiAf6a9PSgR+1f02Na4jjJZtoGKEFgGzEuuu66ba61Tu2LGMy2LN1oQMzXb+pJI8KglgdDOkcj7v1zsxgzvhrPsgFQX+zWEAYrhrRO4EDU9PKg5latK+Sx3t7vwwV87r3SBeakTIGsfsUQ7N3VTHtnuo6OkFjlA8SyARoPqgbbxWq2T3bzgFLS0RbPhO2kKQQDPy2ohZ4baPdkYQMrSZyAGDliAT8IBbboPOgIcZsRDj6MEzmZjctNzkhdYPmAKUcR3lu4CmITO/+l8JiTqTpG3ziK37PYWUxCXrbsEI8KnKAwzaN0XmfSpOE8KW/wCLPFx21UHw5J18IaYiND6QImgK8P7V4hFLXbQdBCgjSSOv2tNdP0phwvGrJUv3dxR9cZWKgHmy6iN+X60JPB3tkEySmmZWIVpyiAF+kECeo361otjEu+a27EKQCi3SzFiAJJMKAJOy8tugNGAKMc+GurB3Uaqehynz5gj32ozYumPGMp8tQfQwKTv/AIRelCG+k1zvbbKQeX1crAAR4hJn0oxh8XiVUd5ag7SjZyfMg6CfWg5Txe4S9wSdzz0gHQRWbWHY4W5DQDcWRyIVWPvrFer1BBjLBN9ETQNlyDpMCT0Myee9UnxjSVIWM06CIO2nQeVer1B2H+HTf8mkzILDflmP6UxqfGfM+ugH3a16vUEFm9F+4I3RD97CPuoit3WvV6g2F2vd7Xq9QYN2ozcr1eoI3xEKSdgKEYe898C4xVbW6KNW05sTt6D516vUAvsZaFzCXCwB727cLT5mPwpE7OcMyYm9LH6ElBA3LMU1nlGb5is16g63gbwKCJ0EfKreevV6gxnrGevV6g0ugMIZQw6ETS9jL9zCOGDZ8M7AG2x8SMxgFD9meRr1eoD/APMaTUd27odxy05V6vUHO7OHNsXc927md3kqRBCsyzqMwOnI86j4LcuXLNm891zaVguTSZLFAQRB2Yc+Ver1Ay2mh3a0TAk3Eb4XgbzJIMQJ202qli7Fm8Q47y0ba5wEKj451Gmh3021516vUFC/jr+BCvcK30uEgZpDrA0M7HnymmTBOl+2HIIMAGNJMc9SGHqK9XqDXGA2iLjKrASc6ko4HSBoeW59qucP4oHXM3iG3wgEH5kERz0rFeoP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" name="AutoShape 4" descr="data:image/jpeg;base64,/9j/4AAQSkZJRgABAQAAAQABAAD/2wCEAAkGBxQTEhUUExQVFhQXFx0bGRgYGBoYHRkYGhwfHx0aHB8cHyggHh0lHSAcITEhJSksLi8uHCAzODMsNygtLisBCgoKBQUFDgUFDisZExkrKysrKysrKysrKysrKysrKysrKysrKysrKysrKysrKysrKysrKysrKysrKysrKysrK//AABEIAMYA/gMBIgACEQEDEQH/xAAcAAACAgMBAQAAAAAAAAAAAAAFBgMEAQIHAAj/xABFEAACAQIEAwYCCAUCBAQHAAABAhEAAwQSITEFQVEGEyJhcYEykSNCUqGxwdHwBxQzcpJTYhYkgvE0Q3PhFReio7LC0v/EABQBAQAAAAAAAAAAAAAAAAAAAAD/xAAUEQEAAAAAAAAAAAAAAAAAAAAA/9oADAMBAAIRAxEAPwDqGGw6FE8C/COQ6Ctjh7evgX/Ec/ao8G/hXyUA/wCIqQtQadzbJjIu0/CP0qK/hrcxkXXyFbqdfKqoaWLEQTpvGnn11oNbli2zCESBzyjfUdPwq5bs24+BR/0igPHuP28MJcyxJyop1I6noPOlP/ivFX2OUraQgkeGdB0nf12oOnC3b08KfIVstq3r4U0/2iuG43iV4sVNx3KkjxNpA02OgrC8VvW4YNEnMCDz9QfuoO6mxb+wv+IqT+Xt/YT/ABFcx7NdvmzBcVqDoLgEEf3AaR5j766NaxKsAysGBEggyCDQWVw1v7C/4isnDJ9hP8RUWet89BIuGt/YX/EVuuGt/YT/ABH6VAHrYXKCYYa3PwJ/iKx/LW/sJ/iP0qEXTXjcoLAwdv7Cf4j9K1/krX+mn+I/SolvV43fOgw+BtHdE/xFVMf/AC1lC93u1Ucyo+Q0k1Kb/U1zr+JPEFuX7WHZnyrLNlWTmbRYBOp/Wgt8d7cYVIWxZW6x5lcoH3STVC32txGYB8HZAInKUytH/UZ+6hOO7DYhXzWgHQkESQGUH7Q208pqvxbhAshT3y98ATAh1InU5iOsgaHUAedA48N7cYVzF2wLY1EgB9hJkASB50zYH+Vv2xctLbZG1+Eb+YOxrhOLsqtu06uCzgkoJlIMAn+6CaYf4d8WNrEZCTluAqR58jH73oOqPwbDkEd0mu/hANQ3OAYc/wDlrvy0qZL51AMwBy11+6prBMST1/H16UAv/h2xHwDnzNU7vZ20x0BHnmP60yFqgych+lAr3+zCEwpuCFMQx1PLc1TxPZ05Qbdy6Cp8XjMnyEnT1psxJifbT/tVUWZtNAgFdtQf1n76BVwvCSw/8RdVtTHeFtAYnSrvDuGFs309wxEeMncTrrvVzEcJ8SFGCwoU9SJGh9hFFsLaXZRAgfOgI4ZvAv8Aav4CsFydOc6idcusfOtcI3gX+0fhWbhgzy/Wgxc9aBdqeOLhLU6G4dEHU9T5Ci5cKDJhRzPIVyDtrjTcxdzWVUgL6AD86CjbvPib5LEuzGTJj/sKJ8fxPdoLK3MzEeMqNDA+EdFXUfPnNAMHfyEkSCRuNCKv8QvotpUQlnMl2k+y+cSfvoBtt9ufrP5a04IzPYFvKA2Sbd0Ftp+FgwJIJ+t1I2pPRGQicynfofbnRG5duJb6ow5FgASPuO++9BTxBCmIKsDBB5Eb/fTF2Q7WthWysS1lt15g/aX9OdK99wxmIJ38z6fveo4oPozD3wwDKQVOoPUHapc1Kv8AD5m/krZJJ3ieQDERTNNBJNeV60FbCg2zms56jJr00G4eo79yAdY0/ZrGaqOPxAVCWMKAZ3/Kg3N0Eqw1BkTpv1199q5zx0d1xQPfP0bENMFhliIjfQ6U1YW81yJk5TpJjkfExAgxIgDmT00A/wASMGotWmE5lbJ18MTB9I++gdrd61iLRCsHtsCNDy/EUl8V7KYBWi5iWQzABcGP9pkGKX+zHD3N8Ad4pay7AglZ5LqrbT1ioOEdnMRedzD5kaCZAOfzzGY5yAaAj2i4Rg7NjNh7qXGIggsGY9GEarHTYjel3hTHv7ZXQ51j1muj3ezos8Pu2RDXGUszfaeJ5+YArmXCcULd1HIkKQd+lB2jCvJZuegMggyOXmPOreFunbz/AB1iqHDLyvbD22zByTPmevQjat8DhmUsS05oO3MafpQFs9ai4elaM8bVqLulBDjGhWPQaRE/fUbPCQY21mTv05n0r2OchHIWT001+dVxMTpmgba/j7UE+bQRVFsaUuQRIKnXzBGnyNWVfqaC8RdnZgsnKQNP7QddR1FA04Y+FeWg/CtW51ph28C/2j8Kr8RxotW7lwzCgn105UCP227QOD3CkgRLamTOy6yduh3NJxwjuXdZZVgs3SevvNTcWxNzEObrCSSdByCx+tWuB8USwHFxCzRCrqozdWjcDpQBLGrfOt0edddIAH47QffzqZr3e3Tpq2wUQB0EQdB0rW2jWnRmX/cBMSJ021G1AV4Vwe44IyISdszMSDy8KSZ561bv9mmSFd7ZdyIBaG8xDAGfUiq9nj2JuvC3DbEEgJIAGummvvTr2V7PoIvXM7XDsXBmepBnXTSg14D2Kt6G9aQxsJJJ9eVTca7C2LjoUHdCfGE0kRy5AzRvH9oMNh9Ll1Q32RLH5DahOM7aWGtMbLjPIUZ1IHiPxegEmgN8Cwfc2FtjZZjfbMSBr5RRDNUFpvCJM6DXr51nPQWA9bZqrZ693lBMXrIeqxevZ6CbPQvjGYpIjSTrJ+qY0Gpk9Ktlqo4+4ch2baJ0AIOn4TQVxKggMPBqRl5mNTz310E6VnH4BMTZ7u5mE6g6Zgw2bb97VVw2IYMMykySc5YFUMS2XnETyHrrQ3GcRNsG9dZltEqFjU/DOhI2Ou3U60AXjrnCpYtjVkZgGGZe8tE7SpkeKQRO4FHez2IxBYFLWHt2zqwCXULT0LgSQOe1CGwb4so7NluXXdrbj6otgZV8pMzHMTQHF8Zxzznuv9E0GPDDSQAYAkyDQdK7Ru1xDh7TRcuAA/7UnxMfw859a441sqzKRBUkEdCDBrqPZrhBQu7km5CqWJmWy5jvy8QX/poxe4PZulbhtqLmjAlRIJ6jn70FXsPhmTB2wwIJloPIMdN/LX3o8FrRXygBoB68ifyrc0GSa1J0rJNQsNdh60AniOJYMwUKFAzS31iJn8Br6VVwbXBbXMWMg6oBAU6iB8Wm1F8VZlSImVP3VXcJbQZnEfVGmo02AGs+VAMwZZySVJ8QEtI8Mbx6zpVq4FGi5R5CPQVPhfEDGk6wREAGB+/Oq1tz3jLpoN+knY/vlQc/v9p8SpgXnAG2o2qljO0OIuKUe6zKRBUnT8KLteW2hZkXMIUeBWUF9TmMfZ5STU1m4HsFgksqkQIgAAsSQNQxHX79qBO7zXSs3G11Go38/XzqTE3s7EkAMekAT1gCoI1oNrVwqZBII2I0I9Kcey/Bbl6yXuhDZEkFviJGwzbhfegXA+z1zEFSCFRifFI0A3YjeOXrRQ9ncUveWcxIRS4AOjwRsOv79QeOAcGs2wWtpAMH4iTrBg89BTHbTw6RS12KxQayBPi0DDppAOu0x+5pigj08+s/hQc94zwvEW2ZLeFtMHJi4QLrmddSx0PtV672cOFwpey2a/bIeYB1XcAehNOl9ZGkZtYO8TzpO4Zi7ti82HIt3M2Zy/eSSZ+zrECPD60Ci3bbGbd98lT9Kr3e0+LLScRc+cD5Cuh2bKWkW2QpMwJUdCYAg7EQN+W9bKVVgIU5gToAdQQsbTuRQc9/4nxZkd/c+f6a1AnG8V/rXv8ANv1rpuEAA+FfjaDkA8wNPlPzq6p0BiAdesfvb2oOUWu0GKUwL93b7RP41s3aLF/6935murW7CkscqySRsCfKo3ClwkAaBttx023kaj0oOXr2oxkf17m/kfyrN/tViyIN5o/tX9K6ZirqgRCxvHPwlTt77Vy/tLxXv7gMAACBAjf9/vmGX7WYkhpufEIPgXbbeNKrYrE3ruTvWMfVmAPWPuny8qcezPZXD9yty8A7MJIJjLzj5Ux8T4Zh2t/SKMiDQDSBG3ly+6go4eyBYw5Qr9DcWGY7hgVb7zHqKxxHBYdcYGdSJXvG2Cd4obKGHUgEjzHnVjgfAEt2bkooa5qVI0ABlV16c/Oax2zwyphCEEAukgayCec/jQXxiSmHW5cDbZ2CgsfEZiBrpMe1TcMxj3ocWzbtgGA8ZnnnAPhHrr5CqOP46ohLJXMQfEQSAF0JAHxQdNwPPSke9eZ7zPbu3HUglrj+ENlKgm0FEaDSaDq7jNoaDcVuX7VtmtZCQJyvMNqdF1kGPq7dIosDQ6+2fEIN+7VyfImAP/2oEHEdvMYpKsttWG4KGQempqP/AOYmK0lbX+J/Wmrtfw5G7tyqklgssJAJ2kSNJ0PqKzwnheGuKCcNbVhKupUHKw335cx5EUCqv8QcQfq2tAQIU8/c/iKh/wCO8UQAMk9QsHQ+tPZ4DhSCe4t6qPqjl58q0udncIFJGHtbHccx+FAip2+xOvhtE+an9YrYdvMQT8FoeiH9aa+I8IwyR/y1sjmAomOZmobPZ/CQpW0pBG8mZHLfz/CgTDZAuqGkyRpmy6ECIkb677aedMnCMOiKwMjxmdZmJAIBOU8h7xVJ7ee9aysSqos5dTBQEyY20iOtBgxDIWhO8AYlhmGjkZtToQBEaj05BY7QdnmV2e1ldCdVQyU8iDqRrv50GwOHDOA2YjogliPIbcqI8S4kSWUAhs51UkAiTy36AeQp07LcGGHUXLoi4RJ20G8/KgM9msDYS0psHMjCZJJ/evLrRTFWCfEkBxsTsR0by89xQfhuENkveUMLdxizW5nKD/5ijlO5XoR0o9buAgEEEEAgjWRQBUtAO11EIux9JbkSRtmXk3kef3UQwXFLd0eBhI0KnRlPQg6g1PetBoJ3EwdiP302pX7Q9nUuNnAPec9SC4iDGoGby8qAtxtkZCCA0bKbgQTEaneuccOuth3Y5VynN450IUnwqdJn7+tHuC8Kt52S7aLMPEmfMZUbrBMSN/fypg4lgFv2spUwpBULA25Dl+xQLFjiyMqHbxy67EbfDrPOfn0q+LuUFxMANMxoRlMxHUT70C41w50bXxQpIbbNEmddBAVRHlFXExJAKakvJBj4ibc7Tv8AiaA9w64ApWIg5omYLARvHORA60TtXSQuniIIka8p/L8KpYdfCAQQTo3kWk/oPaiuGtQsef8A7D7ooJEX13FVWWXfrGVeoHMj5/dV22sfvpVS7cAjlLE9Z5nX0FAA7R4vukun62VfkTtp5jfzrmanUTMTrTX2t4p9I6TP0aqdtGBn8N6Uc+3KKDrHC8arsqAkwuYSImWKn8KMYtM9p16g+Wu4j3pI7JMWu2+eWyMx65mzCep3roKaj50FTgWM72yrH4ohvWPuJEH3oNxDGfzVuyrCLbgMU+tcZeka5AZ10kxHWocFiymJxGG5OFZRqNW0Y/Iz/wBNWMFw4W7xu5iS5gbwByUDbQRFAO7RYcgpaFtmzf1Cq+IqNRbWNFWYBqezwy+1pDf7myEUjxSZDRvqAp05U0YgsUPclc/IkSPypL4yp+HEYmylzVSCWuEKwIJOwUwdAAPegYbnHlbCNiFB0DQNYzDzG4nnQ/sViu+e/dAhSwjz3J/GpmcYnARbUCYQbxIaARptpO1C+zdwYXFXsO0Lm8SEaCI23oGzi+C76y9vmR4T0YaqfmBS9wzHst5Jn6XwODHguLMTzMmR7CmsNSn2pU2mYgQtxSwI+rdtiQR6gD/E0DFaunL6Dp0NaWySNxBPruNRP51nC4gPaRwQAygj3HSs3GAyLynnqJ3+elBFxBfASPWJjbUgnlI/GqNtwgOwUwRM7sCeftRLFse7OgJjn586o8Qt5lEqPqnWDyPWP2aDneFvFLyvDT4iAsEmJABDaaRNQW1DqSHLnchgBAAnZjDHVjA6HrUvdnMmwZlZlHIzI8oHkd/urThwi3dIyFyIGYMzDxAGCRlOh23oI+D2xdxdoDYupPtqd/zrsgsgzIB5a9K5X2Vw0YzDkEtJOsRoFb5aCussJ0/PlQQ4jFogkn2AJPsBrVLCFkByCUOqoTlyzuAenOOU1Ph8GiliFEnc7k+tWmHlQQjGqD4vD67H0O3tvUX80tw5CrLKllzeEnKRqOYIkedWWQVVxWHOZHBByNP/AEkQw89NfUUFXi3DWuG2wch7bSGEajz5T+Oo51Jw3GLdXNoHU5XUfVYfkd6JAz7+1L3FLL2bnfIJbZh/qJuR/eNx1oLXFsFnRo31ifMajXr+IFKa4ZQVEagRM65hCxmmQIYDb6vpTml5b1sOjSrAEEciNRPvuKAdobHhF9VbKJFxV0aeug2zAA+QFAXtqGVJXZlPofOOf3UQttBIHL2il/s3jjdTZgRpJ5xPKdN6Pzqf3+96CTP8XlQviTwV3PhcxoJ0jnz18qvu+pnn156UG7Qs2UZCM2Vuu4KnQx5eulBzrjdzNdLBcoYyOeYRoeQ3n3npQhlotjHZ2QwxUKYkjVRmO/LT8KpJYJMAddh030oHT+HALG45kkZVHoAf1p9uX1RczMFA3JMUldjg9tHS2k/SfG4yqNAGB5kgg6D5imXD4VjDO2dxMErCr/YvL1MnzoKljCd5fuX8rKCndpIIJ1lmjcDYD3oo2FJgch6fd+FWgkDWheJ49YQkBs9wD4EBYzyEDb3oCF0wpkhRG520pF4hhLVlQ1vD5y5c95f8Uwpc5VnXSYJH60zYPB3Lri7iNI+CyDIXzfkW8thVPtrbJFiObMv+VthFAa4dgVt2bdtfhGvLXXNMDQamuc9sce1rHs9swyge87g6bQYiun4F/o7f9i/hXNf4jYEi8boB1gNppoAAZjn+VAydi+Ni+rDxAjUqTmE9VnWPI7UV7S4TvLDaSy+IDzGse4ke9c14HiRhcUh1ysAJbSAwEz6GRXWVYMBGoI8oIoF/sjdmzkmRbJAPVSAy/jHtRO4wDJ76TGkb+dCsAvcYjuoGV1IWCdkMifOGI9qKNcGYaidxpqdBNBs77iSTAPoAeXyqBzIGUgGADz25dNNatMuqnlDAxMdZPy/c0JfFhVLDxS0RM7Dfb396BJvWM72VCkOyTC8zO5kjQjfnUOEwmYhdCGOVspAaZXkx+GSNt58tLnECTiLeXKpVIkgMIWSS0g6xP3VjA5e/yqFdUAKElTALZgR1bWIE6zEUBbA3US7nXLKowXlCZ4BiIBCTrTFwDHBu8ZjmvNlLRBCgzlQHyAPzpfwGKt2WDz4TZMltJylZkHaMxMDQip/4csj/AMxqJLghei66jy1igc0WORM677z51WfAhjJWPMM36irdxlQSSZ3gakxyAqIYkMQCypJgLIkzsD0PkKDFvDBeZPqSfxNbBQw1PTRf1qZ8MrCCARUqrGg2oIbdmBEGPMz+dQ3SD4GnXY7T6HqKtO0VFdthhBAI/MaigWXtPhLjOBNpj4wOYG9wAbGPiHuNJq/3auWWc1u8kjTnEHfmVjT/AG1b4heTKQxgfa0GU8jrvQTgWHupmTJNsNmtmYCzMrrrHTTnQDOz+Zbty0xykPlnYmEjeIggAgfpTZmByncaUKxGHVcQxWc7hWbLEADQkzGp201ophLJZQZhSogACY8z6dKDZrwABJAHU8tKq4qybyCA239p1HKRp660Rt4ZQZjUczqR86lYwpPQT8qBN4f2JGYm85IJMIhMR0J3PtFM+B4RZs/07artqBqR671dRdBWwOlAN4dgMqmR9Zz83JqTiHEUsjXxNyRdWM9BQfHceIPcWhmvlmHQKAT4iTyiDFW+DcJyEu7d5ebdyNvJegoBnGS10Kb2dCyOyWlMfDEZzPUj/wBq0/h/b8F5tP6mTToo/UmjXalVGGvMVBKo0GNRI1g0H/hxaIwpJnxXCflA/KgZ8+reR6eU0J7ULK2Gn4b9v/6jH50Sy6sNt/y1qh2jX6FT9m7ZP/3FH50F7gbf8vZ/9NfuEGhnbmzmwtwdFn5EH5wDRHgjfQJzgsPkzD8qi7RYbPau+dth8xQc/wCIYMXcLbcATb0J1PgI+LzAPTzqzwvtGuETu7bnEDXTIUC+jE7c9utUsBea4LWGtsfGBmKkiAA0jUbRvyp6wHZjDoARbMxzY8xqYmJoFviXEQ72cSqkEkaE/CymGTbmrE+wNNOEtEkkj0+7Xah/aXg6JaVraw3e29Ad5OX5weXQdKDduOODP/LLmUKwLuPSQAPcGgdsreUz9xpVuXmN06yCbmg5Qy6wRMxzPTTzucB7TLiEYEZWt2wXO4O2o++RFL2IxyKgaGaWJ0+HxatBMcwNtNTQVbGCL4g5VBbKxZW6lQVKgakTGum4qmVbOmf6RgcxghTmk5UlvCQDJ0BjxCm3hNlVZnBE5UUSdCoMyDIk6ee3nFL74Fhec21zDO2V8hbKBJKxcIA1I1Ou9AUx2EIZC4XK1pkB1MMwJUEtJGkifKlfDtdwr28QnMnloGGjIwH66jWmiw/fWe7DhrlwAmWkh0JK7wCx2hek617Bpby/SwLN4lHBn6K+PvEmef40EeH7QfzlwIwdJ3hwqiNSSxE+1N2Cw9hie7INxCAwbVhB3I/BqRMFhLeHbLiVuKp0W7bJGZSdGzLyjlJ9AdynF8DjLVxL1hu9CrCXAJdlnRLmviEbGPlQdEisE0ocO7e2SAt9WtPs2hKzty1HuKZsJjbd5Zturj/aQfn0oIbTM9w7hFGgj4jO58q3xmHdtFcIOekn8aui2JBjb86wRQC7XCLatnIzP1YzHoNh7CrL+n7NWitRFaCkuFEsebDU+UQAOg8vWq3ZlT/LWg24EewJA+6KtcSuFLTFfiPhXn4nMD7zVuzYCqq8gAPlpQYFYdJBHt863y1jLQeAraK1VY9PPlVK5xuwGCC4rOdlU5v/AGHuaAVieF21xbXz8TKuX1nKdufwfOjWGO3pHP8AOgXFsaXxFqwYUlswOpPh16wAYjntRfCqYBbcEz5UAbt3iWTDXZMK2VVGmpJknrsDpVjsRby4O1pBIY7dWJFKf8S+I57qWVMqi5jH2m2+S/jTv2WQ/wApY/8ATX8KC0B9I3op/GPwqp2i/wDDOemVtf8Aayn8qk4rxG1hvpLzZQ0KNC0kSdhQ/i3GrF3B4h0eQqkHQiGYeEQepoCfBbeW3Gmly5tr9dqn4gpNth1EfOhHZzjdm7mtoWz5naGUiVLnXUcp2o/dWRFBxXh2EufzHdo0PnyZhppzPy5Guw4KcgBJJAGpjXz00pB4NYjG3SwOZWMCNcpbLI1nSeXlTpxDE5MtsHxPJOvw2x8TfkPMigrcRI75Ljt4VMInIEkAu3nrA6TSP2luJdxLXFDdy0KLisoDMg8RAYgHpPlzqbjmN/mGAzhEY+Nviy21JEwOXi2326Vpe7PILQOZrzsctuDCwCYMCSBAJ350BPgOCOHZ1ggXk+izEZiVBlWIHhbnA5E7xS4vDWZYh2KmMubQCND0k9JnT0o1cw5W3EvbLJoruLirdVjlVZ8QadQRI3mKU7uOZmzGBIBgQBr5CQNqB74fiJGUBs0IJA8QUlpIPIaD3MVRxTi5Za47yyuZk+Ez8BAXxCIU+fOeWeB/G2ZjGdcygmW8Ry676EzE66dYojbAGGuzDHXwgkAFgQVXbqRuZOtAJ4ZekKF5CNdFHh0DFfHqc4nQ7DqDH2ozI1xAAwd0vBQuYKAsNJBgfKrQsFbCCTnLFhE5lB1URA8U5TBGuXpRDDW0e9h3YL4w1hxAkkKQc3nII58ooJL73e4+itpicOy/05zFCANNSZXT2NL/AAPtHewh7q9bPczOVgZUGIyk8udMfAR/K4q5hpm2sFSYEKwkE9SD4fei3GOBpirZDCLinwvuQYHzU9D1oBWJ7LYXGL3ll4zayvL20j36Us4zsfibHiR1LAEwrFWgb5eumu9DlvX8FcYKxtuphl39NDoRTRw/+IYIC37fTxL16kcvagIdmOLYlrcSLzpGe3cU23A5FW2bTrr50xYHjNq6xQMVuDe2/hYex39RIpOxXbDCZi6LdV+q+GdjrqKHcS7YK8K1lLq8jc8LaHcMu2mlB1A1iuVqbroLmHR7QmBlxU6idIcjnR/AXOJhdXtmCJ7wIQBHVDNAz4lS162seFQznpIhV/8AyNX6X7+Kxduy91u4YqhMKrg6azqdfSlDtYMYfEbzXLfdhzlhFUNt4QZI8zQO/Eu0eGs/HdUt9lfEfu296E4PttZvNkBNqdFZgD4jttoPeuVoalS0ehPLTmaBp7ZDFIw764XQnwlfCvpAGjR1mg/CboS6kNu6kQA31gI5fcJ02o1wLj6Nb/lcWC1ogAOfq9J5wDseXpVHH8DuYXFW1TxK7Du23za7Hz1E0DRxxM1+1ctrcdrb65ULCJhhMESOk8vkdGNLKQbF6CDMqo06atV/hmEFq2qDXKNT1PMnzJk1cy0HH+I9n8ZevXHXDuAWJElRA+qNT0iug8IxVy1Yt2zhr0oiqf6epAAn+pR8JWGWg5d/EHjbXLi2Wtm2qwxLQWkjoDERymguD4gww1+wizmYMxkKMgGUSDrqxU7jzoz2j4at/iF9c2WFBka+JbYMeulLlvCJ/NCwWORnCNGh3APlo34UB/8Ah0gW5cfMXcLlFpcoZp1JGZgDEV0azxB2GuGvL691/wD3XJeCg2cYrWwWNtnlW6IDm23MTHtXZ0cEadPx2oFC5wBv5r+YRXBLAspKgQZzD4jrsajupijdu3TYclgQFm3CqIyiZ3iSfM06GtHFBy3FcDbvjbCMjXrTZVdlJzA5jt/bHvSlBVjEhgfQgj8667xuyGxKSAfoLpU8wylSCDuPaljD8Sw+LsuL6Kt4AAMBDHznr60Cz2bwjXsQscpYkydACfnRPB9kcRdt23QW8rIpBLQdhpoKdDgrdq8i20CCH0GgMoJJA3MirfZMRgrGkeDl70CDZuDvPE39MsxGollIKz12AjrHrRLDY5rdtlJXxW5BOZoLaBQOmpE+UmorWCGe/bd8pElRBjUAyTG0eVWcQVBw4iVa0QxBzHRiNDBG5kkiOfKgjw9zxdyikB5DliAWKgkHT4ToDy2A50QzjuVvBgTbuK7BQAwltSxGhLKdfT1FVMXc8LPca2A8qGznQgQvLNEEzEzNZ4ZjLOS7ae8qi5bP1gxza/W8/DA8jQXe2qm3i7F9TlzrlJnoeflBHyp34U+ZA0zPSP3vp7UrYiwMTwxGfNKJM7GU0O/UAj3oV2b4+yOoA7wMFVonRxpPqR6A5RrQNnajsraxYBJKOuzrG3QjmK5bxjgFyzdFmVdj8JSdes85rsWE4tavgpbfxRGg1G42PMRzqYcEw4WO5t7Rqqkn101NBwe1hGkgo0jSANZ96YuG4clP6TnMIBMxtyKtC6g6wY0iNa6rw/htoAkW1EkwMo0iP0HyHSsXez+HMk2l8RkjWD7TFAh9ncC6WXR01BzSAx8SnfbXZdulO2HsKdd9NPQ6+lWrHCbSEFECx09I166VY7kcuVAPxdjNbdftKR8xFLvD8GT/ACznVf5VVYRIMRv8x99OL2/Kglq0ULJIgXDl8keHgeU5h/2oEPtF2WlneyBGb4BAEQD13+IbcuVUOD4RmkEHMPDljUQOc7AzG2unSuiYmDlJdTEE/D8xMx+O1KvGXtC7nW8gYn4lykEDxLn116azMeegV+0eAt4a2rmM5JyCBuYGumqqNuW23O12Z4euJsIVuOl60QUOYsoIO4Q+EDkQBS1xjGvec3broDACqsMAIgxrp7SZPKtez3FLmFuLeykpqpExMxMee33UHV+G3b8Fbncs69Myz5xBj2qa5ibwjMloa8ndj7DIJ9K04XxO3fUXLZGo8pB6ETv5VSxnDLz3c6XsnhK6AEmesjlyAjfegIDGXMxHd5gI2YBtf9pMRp1nyqLEcbtqtwnwvbQuUYQYA3HJhykE0tcR7NY0+IYsDKgUZcySoGkwTJpYS1iXtwxQ2lXvltu8ubcySjQSNjIPI7UEzh7OJRmtsHazmuaqczOHk7+egnYUG4s/d4ouEIi4HOus5yeR9vajnarHXUxCteW2tw2Y8DkjKc0H4d9dtqDY5Fu4hUlIJVdzzaSJgnY0F/h1yOJ+BM2a48Kxyjxq3OD16U+dmsQ3eXbLg57Sop1JnV8pkxMpl1iuaYTEuMTbuLkzC5lDZWK5uRIXxHTyBpsHE7+HvtiLjW2Di0rgWntyCzAHxwQQAddZ2oH+sGtgawxoEn+IzsgsujMpllJBgwQJ9tKB9jeCl+8LQAJVdNSSNwRyG9OPbHhov2YJggkqSY8WUxPlQrB4PENztr3bgxJYHSCDAEe21BNxLFMuNsiPAxInmTlPL8x0ov2cEYW1/YPlS7j+I23vWS9yyHts7HI8jLlO87GY+Zobwnt6UtraNjVABOePmMtAtcTcm6wzGC0bnrVS6GEydv8AcDv0g6+1WuL2TnuMds5HnvVK+kBSdjt10Mfs0EUknU1ZsWGZoG+nzmPxqALViw/i2AEg/vmKDqGD4Xi7GGNq3kuggwSSrLm3gHQ6+YpJTD3rDGw02rkGNRBkREzGo59fnXYcJGQRtlEc6gxWCtuxFxFfQASPWYPvyoFvsHbChWDSSxW6pEMrQYB6+/OafLrQv75VVwHDrVosbaBSYmNJipscfDAiW0E/M7c4mgkwdnKgA9fc6n7zUxFa2lgVuaDQrUBqw1REUGCa552ruvdF60YJFlboIGWCp1tmeeXN5wdq6IRQfj1oZVePhcT/AGt4G9oafag4WlvXXTffeBtWLjCDA6a6DX5TG/3Vax2HyXLqEHMpymSSZU6sPUA6Hr8qlpCZOugk+VBm3YLlUT4mYASdNf3vTdewg7sWUQMQ3xiIjWXadJiY9N6DdksKXvqY8KyTPIfrP505jBXrj6WxDGCQCBESVJIICgluWpjSgAWOEXw6/wAsDaZujnYAbmApkkHSd/Kr97A8UdYd4IJhtA2h5MBMGPenDg3Zju7guu2Z+gmB6HSQBpEUxBKDir8FxDMTeuXJALeIliY6AFp19B6QajtYC8hLRdyLFy4xBQgwVkEGSYJ+/lXb8lLXanErns2WnKzZ7mVWbwW9YIUEwWyig5fxrC3M9vvLYN25bLEwcxnNAgjQqAFgdKm4rh0GJM20Cg2/BlIB/oyI00OY+smr3bfHi5jbbJnKhFGgZGOrE5ZAOx3oT2le2HRraMkrMXHztpABOszoDrPrQEsRhbQ7wi1bTLftAEiQJzKymAJXSSBzFHuC3Td72ziEW61rLbJIYAhCxDEiYPOTH6q+PuoGJKB89y2+jlsymcy9JJJ9POjP8P8AiYVsQAAsKrSdjlkST7rtQNGF4jfR8r2y1ojRgQzL6xq489/Wjdq+riVYMPIz/wBqENxq2IF4BM2gI8Sn1MAR/cKziMHZuQynXk9tijQD9oakfOgJYzCLdUo65lI2/MdD50p47sO5J7vF3QD9VvF6SQRI9aLMcXbb6N7d23Oz6MF/uH4mreH4wu11TaJGhYgo39rgxz2MGg5piuxGLtHOFS5lM+EhpjqrAT6a1Xv8Wv3HIv20zD7VoK3psDXZgJ1FYfDqdwD7A0HFOLMe8uRp45+86a7z08qgxiAgiCuVBAYQYkGd9dPuNWuLGHudC0/Kf1r18AqxOQBUUAhZkkL5e8zyMUAi3blgJAk850rcmW5dJG0DnWbABI039hOsb+cfI1gAaHnOv60HXOAti+4tuHtXRlEIVyaQPrg/EPSjNrHo1xUfNbubhG0nQzEGGHpQ3sChGEtz0ke5NFeI4VXIDLOgg8wZ3BGx5yOlAUw9wFmGmwPsZ/SpmGm1AOA2nW/fD3GeMgWcvwwSJgDWSaP0G6jSs1iawTQerRlrYmtGagzFVOIYfvLTp9pSJ6SKsNqKE9ouIG1bGQwxZY0BzHMBl16yfSg5T2sslbwvRAupJEzNwDJdXyIafnQAXSc0nfU85PT50+9pcJ3+EvMu+HxN7SB8LNJ9NTPsaQsLZzuLYIBZgJnTWNT6UDt2I4GxtBiTDGSA2WVRo16jf0jzrqdq2ANAAOUUH4Ph4VtAEgKgAEhQPxkn5edF1aBHlQSxXqjz1jPQev31QFnZVUbkkAffSpwXilm5iMRfa9aBLd1bBdQe7TnvszEnzihP8WXcLh/9PO0j/dAieW0x700rwPClR/y9kiAf6a9PSgR+1f02Na4jjJZtoGKEFgGzEuuu66ba61Tu2LGMy2LN1oQMzXb+pJI8KglgdDOkcj7v1zsxgzvhrPsgFQX+zWEAYrhrRO4EDU9PKg5latK+Sx3t7vwwV87r3SBeakTIGsfsUQ7N3VTHtnuo6OkFjlA8SyARoPqgbbxWq2T3bzgFLS0RbPhO2kKQQDPy2ohZ4baPdkYQMrSZyAGDliAT8IBbboPOgIcZsRDj6MEzmZjctNzkhdYPmAKUcR3lu4CmITO/+l8JiTqTpG3ziK37PYWUxCXrbsEI8KnKAwzaN0XmfSpOE8KW/wCLPFx21UHw5J18IaYiND6QImgK8P7V4hFLXbQdBCgjSSOv2tNdP0phwvGrJUv3dxR9cZWKgHmy6iN+X60JPB3tkEySmmZWIVpyiAF+kECeo361otjEu+a27EKQCi3SzFiAJJMKAJOy8tugNGAKMc+GurB3Uaqehynz5gj32ozYumPGMp8tQfQwKTv/AIRelCG+k1zvbbKQeX1crAAR4hJn0oxh8XiVUd5ag7SjZyfMg6CfWg5Txe4S9wSdzz0gHQRWbWHY4W5DQDcWRyIVWPvrFer1BBjLBN9ETQNlyDpMCT0Myee9UnxjSVIWM06CIO2nQeVer1B2H+HTf8mkzILDflmP6UxqfGfM+ugH3a16vUEFm9F+4I3RD97CPuoit3WvV6g2F2vd7Xq9QYN2ozcr1eoI3xEKSdgKEYe898C4xVbW6KNW05sTt6D516vUAvsZaFzCXCwB727cLT5mPwpE7OcMyYm9LH6ElBA3LMU1nlGb5is16g63gbwKCJ0EfKreevV6gxnrGevV6g0ugMIZQw6ETS9jL9zCOGDZ8M7AG2x8SMxgFD9meRr1eoD/APMaTUd27odxy05V6vUHO7OHNsXc927md3kqRBCsyzqMwOnI86j4LcuXLNm891zaVguTSZLFAQRB2Yc+Ver1Ay2mh3a0TAk3Eb4XgbzJIMQJ202qli7Fm8Q47y0ba5wEKj451Gmh3021516vUFC/jr+BCvcK30uEgZpDrA0M7HnymmTBOl+2HIIMAGNJMc9SGHqK9XqDXGA2iLjKrASc6ko4HSBoeW59qucP4oHXM3iG3wgEH5kERz0rFeoP/9k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4" name="AutoShape 6" descr="data:image/jpeg;base64,/9j/4AAQSkZJRgABAQAAAQABAAD/2wCEAAkGBxQTEhUUExQVFhQXFx0bGRgYGBoYHRkYGhwfHx0aHB8cHyggHh0lHSAcITEhJSksLi8uHCAzODMsNygtLisBCgoKBQUFDgUFDisZExkrKysrKysrKysrKysrKysrKysrKysrKysrKysrKysrKysrKysrKysrKysrKysrKysrK//AABEIAMYA/gMBIgACEQEDEQH/xAAcAAACAgMBAQAAAAAAAAAAAAAFBgMEAQIHAAj/xABFEAACAQIEAwYCCAUCBAQHAAABAhEAAwQSITEFQVEGEyJhcYEykSNCUqGxwdHwBxQzcpJTYhYkgvE0Q3PhFReio7LC0v/EABQBAQAAAAAAAAAAAAAAAAAAAAD/xAAUEQEAAAAAAAAAAAAAAAAAAAAA/9oADAMBAAIRAxEAPwDqGGw6FE8C/COQ6Ctjh7evgX/Ec/ao8G/hXyUA/wCIqQtQadzbJjIu0/CP0qK/hrcxkXXyFbqdfKqoaWLEQTpvGnn11oNbli2zCESBzyjfUdPwq5bs24+BR/0igPHuP28MJcyxJyop1I6noPOlP/ivFX2OUraQgkeGdB0nf12oOnC3b08KfIVstq3r4U0/2iuG43iV4sVNx3KkjxNpA02OgrC8VvW4YNEnMCDz9QfuoO6mxb+wv+IqT+Xt/YT/ABFcx7NdvmzBcVqDoLgEEf3AaR5j766NaxKsAysGBEggyCDQWVw1v7C/4isnDJ9hP8RUWet89BIuGt/YX/EVuuGt/YT/ABH6VAHrYXKCYYa3PwJ/iKx/LW/sJ/iP0qEXTXjcoLAwdv7Cf4j9K1/krX+mn+I/SolvV43fOgw+BtHdE/xFVMf/AC1lC93u1Ucyo+Q0k1Kb/U1zr+JPEFuX7WHZnyrLNlWTmbRYBOp/Wgt8d7cYVIWxZW6x5lcoH3STVC32txGYB8HZAInKUytH/UZ+6hOO7DYhXzWgHQkESQGUH7Q208pqvxbhAshT3y98ATAh1InU5iOsgaHUAedA48N7cYVzF2wLY1EgB9hJkASB50zYH+Vv2xctLbZG1+Eb+YOxrhOLsqtu06uCzgkoJlIMAn+6CaYf4d8WNrEZCTluAqR58jH73oOqPwbDkEd0mu/hANQ3OAYc/wDlrvy0qZL51AMwBy11+6prBMST1/H16UAv/h2xHwDnzNU7vZ20x0BHnmP60yFqgych+lAr3+zCEwpuCFMQx1PLc1TxPZ05Qbdy6Cp8XjMnyEnT1psxJifbT/tVUWZtNAgFdtQf1n76BVwvCSw/8RdVtTHeFtAYnSrvDuGFs309wxEeMncTrrvVzEcJ8SFGCwoU9SJGh9hFFsLaXZRAgfOgI4ZvAv8Aav4CsFydOc6idcusfOtcI3gX+0fhWbhgzy/Wgxc9aBdqeOLhLU6G4dEHU9T5Ci5cKDJhRzPIVyDtrjTcxdzWVUgL6AD86CjbvPib5LEuzGTJj/sKJ8fxPdoLK3MzEeMqNDA+EdFXUfPnNAMHfyEkSCRuNCKv8QvotpUQlnMl2k+y+cSfvoBtt9ufrP5a04IzPYFvKA2Sbd0Ftp+FgwJIJ+t1I2pPRGQicynfofbnRG5duJb6ow5FgASPuO++9BTxBCmIKsDBB5Eb/fTF2Q7WthWysS1lt15g/aX9OdK99wxmIJ38z6fveo4oPozD3wwDKQVOoPUHapc1Kv8AD5m/krZJJ3ieQDERTNNBJNeV60FbCg2zms56jJr00G4eo79yAdY0/ZrGaqOPxAVCWMKAZ3/Kg3N0Eqw1BkTpv1199q5zx0d1xQPfP0bENMFhliIjfQ6U1YW81yJk5TpJjkfExAgxIgDmT00A/wASMGotWmE5lbJ18MTB9I++gdrd61iLRCsHtsCNDy/EUl8V7KYBWi5iWQzABcGP9pkGKX+zHD3N8Ad4pay7AglZ5LqrbT1ioOEdnMRedzD5kaCZAOfzzGY5yAaAj2i4Rg7NjNh7qXGIggsGY9GEarHTYjel3hTHv7ZXQ51j1muj3ezos8Pu2RDXGUszfaeJ5+YArmXCcULd1HIkKQd+lB2jCvJZuegMggyOXmPOreFunbz/AB1iqHDLyvbD22zByTPmevQjat8DhmUsS05oO3MafpQFs9ai4elaM8bVqLulBDjGhWPQaRE/fUbPCQY21mTv05n0r2OchHIWT001+dVxMTpmgba/j7UE+bQRVFsaUuQRIKnXzBGnyNWVfqaC8RdnZgsnKQNP7QddR1FA04Y+FeWg/CtW51ph28C/2j8Kr8RxotW7lwzCgn105UCP227QOD3CkgRLamTOy6yduh3NJxwjuXdZZVgs3SevvNTcWxNzEObrCSSdByCx+tWuB8USwHFxCzRCrqozdWjcDpQBLGrfOt0edddIAH47QffzqZr3e3Tpq2wUQB0EQdB0rW2jWnRmX/cBMSJ021G1AV4Vwe44IyISdszMSDy8KSZ561bv9mmSFd7ZdyIBaG8xDAGfUiq9nj2JuvC3DbEEgJIAGummvvTr2V7PoIvXM7XDsXBmepBnXTSg14D2Kt6G9aQxsJJJ9eVTca7C2LjoUHdCfGE0kRy5AzRvH9oMNh9Ll1Q32RLH5DahOM7aWGtMbLjPIUZ1IHiPxegEmgN8Cwfc2FtjZZjfbMSBr5RRDNUFpvCJM6DXr51nPQWA9bZqrZ693lBMXrIeqxevZ6CbPQvjGYpIjSTrJ+qY0Gpk9Ktlqo4+4ch2baJ0AIOn4TQVxKggMPBqRl5mNTz310E6VnH4BMTZ7u5mE6g6Zgw2bb97VVw2IYMMykySc5YFUMS2XnETyHrrQ3GcRNsG9dZltEqFjU/DOhI2Ou3U60AXjrnCpYtjVkZgGGZe8tE7SpkeKQRO4FHez2IxBYFLWHt2zqwCXULT0LgSQOe1CGwb4so7NluXXdrbj6otgZV8pMzHMTQHF8Zxzznuv9E0GPDDSQAYAkyDQdK7Ru1xDh7TRcuAA/7UnxMfw859a441sqzKRBUkEdCDBrqPZrhBQu7km5CqWJmWy5jvy8QX/poxe4PZulbhtqLmjAlRIJ6jn70FXsPhmTB2wwIJloPIMdN/LX3o8FrRXygBoB68ifyrc0GSa1J0rJNQsNdh60AniOJYMwUKFAzS31iJn8Br6VVwbXBbXMWMg6oBAU6iB8Wm1F8VZlSImVP3VXcJbQZnEfVGmo02AGs+VAMwZZySVJ8QEtI8Mbx6zpVq4FGi5R5CPQVPhfEDGk6wREAGB+/Oq1tz3jLpoN+knY/vlQc/v9p8SpgXnAG2o2qljO0OIuKUe6zKRBUnT8KLteW2hZkXMIUeBWUF9TmMfZ5STU1m4HsFgksqkQIgAAsSQNQxHX79qBO7zXSs3G11Go38/XzqTE3s7EkAMekAT1gCoI1oNrVwqZBII2I0I9Kcey/Bbl6yXuhDZEkFviJGwzbhfegXA+z1zEFSCFRifFI0A3YjeOXrRQ9ncUveWcxIRS4AOjwRsOv79QeOAcGs2wWtpAMH4iTrBg89BTHbTw6RS12KxQayBPi0DDppAOu0x+5pigj08+s/hQc94zwvEW2ZLeFtMHJi4QLrmddSx0PtV672cOFwpey2a/bIeYB1XcAehNOl9ZGkZtYO8TzpO4Zi7ti82HIt3M2Zy/eSSZ+zrECPD60Ci3bbGbd98lT9Kr3e0+LLScRc+cD5Cuh2bKWkW2QpMwJUdCYAg7EQN+W9bKVVgIU5gToAdQQsbTuRQc9/4nxZkd/c+f6a1AnG8V/rXv8ANv1rpuEAA+FfjaDkA8wNPlPzq6p0BiAdesfvb2oOUWu0GKUwL93b7RP41s3aLF/6935murW7CkscqySRsCfKo3ClwkAaBttx023kaj0oOXr2oxkf17m/kfyrN/tViyIN5o/tX9K6ZirqgRCxvHPwlTt77Vy/tLxXv7gMAACBAjf9/vmGX7WYkhpufEIPgXbbeNKrYrE3ruTvWMfVmAPWPuny8qcezPZXD9yty8A7MJIJjLzj5Ux8T4Zh2t/SKMiDQDSBG3ly+6go4eyBYw5Qr9DcWGY7hgVb7zHqKxxHBYdcYGdSJXvG2Cd4obKGHUgEjzHnVjgfAEt2bkooa5qVI0ABlV16c/Oax2zwyphCEEAukgayCec/jQXxiSmHW5cDbZ2CgsfEZiBrpMe1TcMxj3ocWzbtgGA8ZnnnAPhHrr5CqOP46ohLJXMQfEQSAF0JAHxQdNwPPSke9eZ7zPbu3HUglrj+ENlKgm0FEaDSaDq7jNoaDcVuX7VtmtZCQJyvMNqdF1kGPq7dIosDQ6+2fEIN+7VyfImAP/2oEHEdvMYpKsttWG4KGQempqP/AOYmK0lbX+J/Wmrtfw5G7tyqklgssJAJ2kSNJ0PqKzwnheGuKCcNbVhKupUHKw335cx5EUCqv8QcQfq2tAQIU8/c/iKh/wCO8UQAMk9QsHQ+tPZ4DhSCe4t6qPqjl58q0udncIFJGHtbHccx+FAip2+xOvhtE+an9YrYdvMQT8FoeiH9aa+I8IwyR/y1sjmAomOZmobPZ/CQpW0pBG8mZHLfz/CgTDZAuqGkyRpmy6ECIkb677aedMnCMOiKwMjxmdZmJAIBOU8h7xVJ7ee9aysSqos5dTBQEyY20iOtBgxDIWhO8AYlhmGjkZtToQBEaj05BY7QdnmV2e1ldCdVQyU8iDqRrv50GwOHDOA2YjogliPIbcqI8S4kSWUAhs51UkAiTy36AeQp07LcGGHUXLoi4RJ20G8/KgM9msDYS0psHMjCZJJ/evLrRTFWCfEkBxsTsR0by89xQfhuENkveUMLdxizW5nKD/5ijlO5XoR0o9buAgEEEEAgjWRQBUtAO11EIux9JbkSRtmXk3kef3UQwXFLd0eBhI0KnRlPQg6g1PetBoJ3EwdiP302pX7Q9nUuNnAPec9SC4iDGoGby8qAtxtkZCCA0bKbgQTEaneuccOuth3Y5VynN450IUnwqdJn7+tHuC8Kt52S7aLMPEmfMZUbrBMSN/fypg4lgFv2spUwpBULA25Dl+xQLFjiyMqHbxy67EbfDrPOfn0q+LuUFxMANMxoRlMxHUT70C41w50bXxQpIbbNEmddBAVRHlFXExJAKakvJBj4ibc7Tv8AiaA9w64ApWIg5omYLARvHORA60TtXSQuniIIka8p/L8KpYdfCAQQTo3kWk/oPaiuGtQsef8A7D7ooJEX13FVWWXfrGVeoHMj5/dV22sfvpVS7cAjlLE9Z5nX0FAA7R4vukun62VfkTtp5jfzrmanUTMTrTX2t4p9I6TP0aqdtGBn8N6Uc+3KKDrHC8arsqAkwuYSImWKn8KMYtM9p16g+Wu4j3pI7JMWu2+eWyMx65mzCep3roKaj50FTgWM72yrH4ohvWPuJEH3oNxDGfzVuyrCLbgMU+tcZeka5AZ10kxHWocFiymJxGG5OFZRqNW0Y/Iz/wBNWMFw4W7xu5iS5gbwByUDbQRFAO7RYcgpaFtmzf1Cq+IqNRbWNFWYBqezwy+1pDf7myEUjxSZDRvqAp05U0YgsUPclc/IkSPypL4yp+HEYmylzVSCWuEKwIJOwUwdAAPegYbnHlbCNiFB0DQNYzDzG4nnQ/sViu+e/dAhSwjz3J/GpmcYnARbUCYQbxIaARptpO1C+zdwYXFXsO0Lm8SEaCI23oGzi+C76y9vmR4T0YaqfmBS9wzHst5Jn6XwODHguLMTzMmR7CmsNSn2pU2mYgQtxSwI+rdtiQR6gD/E0DFaunL6Dp0NaWySNxBPruNRP51nC4gPaRwQAygj3HSs3GAyLynnqJ3+elBFxBfASPWJjbUgnlI/GqNtwgOwUwRM7sCeftRLFse7OgJjn586o8Qt5lEqPqnWDyPWP2aDneFvFLyvDT4iAsEmJABDaaRNQW1DqSHLnchgBAAnZjDHVjA6HrUvdnMmwZlZlHIzI8oHkd/urThwi3dIyFyIGYMzDxAGCRlOh23oI+D2xdxdoDYupPtqd/zrsgsgzIB5a9K5X2Vw0YzDkEtJOsRoFb5aCussJ0/PlQQ4jFogkn2AJPsBrVLCFkByCUOqoTlyzuAenOOU1Ph8GiliFEnc7k+tWmHlQQjGqD4vD67H0O3tvUX80tw5CrLKllzeEnKRqOYIkedWWQVVxWHOZHBByNP/AEkQw89NfUUFXi3DWuG2wch7bSGEajz5T+Oo51Jw3GLdXNoHU5XUfVYfkd6JAz7+1L3FLL2bnfIJbZh/qJuR/eNx1oLXFsFnRo31ifMajXr+IFKa4ZQVEagRM65hCxmmQIYDb6vpTml5b1sOjSrAEEciNRPvuKAdobHhF9VbKJFxV0aeug2zAA+QFAXtqGVJXZlPofOOf3UQttBIHL2il/s3jjdTZgRpJ5xPKdN6Pzqf3+96CTP8XlQviTwV3PhcxoJ0jnz18qvu+pnn156UG7Qs2UZCM2Vuu4KnQx5eulBzrjdzNdLBcoYyOeYRoeQ3n3npQhlotjHZ2QwxUKYkjVRmO/LT8KpJYJMAddh030oHT+HALG45kkZVHoAf1p9uX1RczMFA3JMUldjg9tHS2k/SfG4yqNAGB5kgg6D5imXD4VjDO2dxMErCr/YvL1MnzoKljCd5fuX8rKCndpIIJ1lmjcDYD3oo2FJgch6fd+FWgkDWheJ49YQkBs9wD4EBYzyEDb3oCF0wpkhRG520pF4hhLVlQ1vD5y5c95f8Uwpc5VnXSYJH60zYPB3Lri7iNI+CyDIXzfkW8thVPtrbJFiObMv+VthFAa4dgVt2bdtfhGvLXXNMDQamuc9sce1rHs9swyge87g6bQYiun4F/o7f9i/hXNf4jYEi8boB1gNppoAAZjn+VAydi+Ni+rDxAjUqTmE9VnWPI7UV7S4TvLDaSy+IDzGse4ke9c14HiRhcUh1ysAJbSAwEz6GRXWVYMBGoI8oIoF/sjdmzkmRbJAPVSAy/jHtRO4wDJ76TGkb+dCsAvcYjuoGV1IWCdkMifOGI9qKNcGYaidxpqdBNBs77iSTAPoAeXyqBzIGUgGADz25dNNatMuqnlDAxMdZPy/c0JfFhVLDxS0RM7Dfb396BJvWM72VCkOyTC8zO5kjQjfnUOEwmYhdCGOVspAaZXkx+GSNt58tLnECTiLeXKpVIkgMIWSS0g6xP3VjA5e/yqFdUAKElTALZgR1bWIE6zEUBbA3US7nXLKowXlCZ4BiIBCTrTFwDHBu8ZjmvNlLRBCgzlQHyAPzpfwGKt2WDz4TZMltJylZkHaMxMDQip/4csj/AMxqJLghei66jy1igc0WORM677z51WfAhjJWPMM36irdxlQSSZ3gakxyAqIYkMQCypJgLIkzsD0PkKDFvDBeZPqSfxNbBQw1PTRf1qZ8MrCCARUqrGg2oIbdmBEGPMz+dQ3SD4GnXY7T6HqKtO0VFdthhBAI/MaigWXtPhLjOBNpj4wOYG9wAbGPiHuNJq/3auWWc1u8kjTnEHfmVjT/AG1b4heTKQxgfa0GU8jrvQTgWHupmTJNsNmtmYCzMrrrHTTnQDOz+Zbty0xykPlnYmEjeIggAgfpTZmByncaUKxGHVcQxWc7hWbLEADQkzGp201ophLJZQZhSogACY8z6dKDZrwABJAHU8tKq4qybyCA239p1HKRp660Rt4ZQZjUczqR86lYwpPQT8qBN4f2JGYm85IJMIhMR0J3PtFM+B4RZs/07artqBqR671dRdBWwOlAN4dgMqmR9Zz83JqTiHEUsjXxNyRdWM9BQfHceIPcWhmvlmHQKAT4iTyiDFW+DcJyEu7d5ebdyNvJegoBnGS10Kb2dCyOyWlMfDEZzPUj/wBq0/h/b8F5tP6mTToo/UmjXalVGGvMVBKo0GNRI1g0H/hxaIwpJnxXCflA/KgZ8+reR6eU0J7ULK2Gn4b9v/6jH50Sy6sNt/y1qh2jX6FT9m7ZP/3FH50F7gbf8vZ/9NfuEGhnbmzmwtwdFn5EH5wDRHgjfQJzgsPkzD8qi7RYbPau+dth8xQc/wCIYMXcLbcATb0J1PgI+LzAPTzqzwvtGuETu7bnEDXTIUC+jE7c9utUsBea4LWGtsfGBmKkiAA0jUbRvyp6wHZjDoARbMxzY8xqYmJoFviXEQ72cSqkEkaE/CymGTbmrE+wNNOEtEkkj0+7Xah/aXg6JaVraw3e29Ad5OX5weXQdKDduOODP/LLmUKwLuPSQAPcGgdsreUz9xpVuXmN06yCbmg5Qy6wRMxzPTTzucB7TLiEYEZWt2wXO4O2o++RFL2IxyKgaGaWJ0+HxatBMcwNtNTQVbGCL4g5VBbKxZW6lQVKgakTGum4qmVbOmf6RgcxghTmk5UlvCQDJ0BjxCm3hNlVZnBE5UUSdCoMyDIk6ee3nFL74Fhec21zDO2V8hbKBJKxcIA1I1Ou9AUx2EIZC4XK1pkB1MMwJUEtJGkifKlfDtdwr28QnMnloGGjIwH66jWmiw/fWe7DhrlwAmWkh0JK7wCx2hek617Bpby/SwLN4lHBn6K+PvEmef40EeH7QfzlwIwdJ3hwqiNSSxE+1N2Cw9hie7INxCAwbVhB3I/BqRMFhLeHbLiVuKp0W7bJGZSdGzLyjlJ9AdynF8DjLVxL1hu9CrCXAJdlnRLmviEbGPlQdEisE0ocO7e2SAt9WtPs2hKzty1HuKZsJjbd5Zturj/aQfn0oIbTM9w7hFGgj4jO58q3xmHdtFcIOekn8aui2JBjb86wRQC7XCLatnIzP1YzHoNh7CrL+n7NWitRFaCkuFEsebDU+UQAOg8vWq3ZlT/LWg24EewJA+6KtcSuFLTFfiPhXn4nMD7zVuzYCqq8gAPlpQYFYdJBHt863y1jLQeAraK1VY9PPlVK5xuwGCC4rOdlU5v/AGHuaAVieF21xbXz8TKuX1nKdufwfOjWGO3pHP8AOgXFsaXxFqwYUlswOpPh16wAYjntRfCqYBbcEz5UAbt3iWTDXZMK2VVGmpJknrsDpVjsRby4O1pBIY7dWJFKf8S+I57qWVMqi5jH2m2+S/jTv2WQ/wApY/8ATX8KC0B9I3op/GPwqp2i/wDDOemVtf8Aayn8qk4rxG1hvpLzZQ0KNC0kSdhQ/i3GrF3B4h0eQqkHQiGYeEQepoCfBbeW3Gmly5tr9dqn4gpNth1EfOhHZzjdm7mtoWz5naGUiVLnXUcp2o/dWRFBxXh2EufzHdo0PnyZhppzPy5Guw4KcgBJJAGpjXz00pB4NYjG3SwOZWMCNcpbLI1nSeXlTpxDE5MtsHxPJOvw2x8TfkPMigrcRI75Ljt4VMInIEkAu3nrA6TSP2luJdxLXFDdy0KLisoDMg8RAYgHpPlzqbjmN/mGAzhEY+Nviy21JEwOXi2326Vpe7PILQOZrzsctuDCwCYMCSBAJ350BPgOCOHZ1ggXk+izEZiVBlWIHhbnA5E7xS4vDWZYh2KmMubQCND0k9JnT0o1cw5W3EvbLJoruLirdVjlVZ8QadQRI3mKU7uOZmzGBIBgQBr5CQNqB74fiJGUBs0IJA8QUlpIPIaD3MVRxTi5Za47yyuZk+Ez8BAXxCIU+fOeWeB/G2ZjGdcygmW8Ry676EzE66dYojbAGGuzDHXwgkAFgQVXbqRuZOtAJ4ZekKF5CNdFHh0DFfHqc4nQ7DqDH2ozI1xAAwd0vBQuYKAsNJBgfKrQsFbCCTnLFhE5lB1URA8U5TBGuXpRDDW0e9h3YL4w1hxAkkKQc3nII58ooJL73e4+itpicOy/05zFCANNSZXT2NL/AAPtHewh7q9bPczOVgZUGIyk8udMfAR/K4q5hpm2sFSYEKwkE9SD4fei3GOBpirZDCLinwvuQYHzU9D1oBWJ7LYXGL3ll4zayvL20j36Us4zsfibHiR1LAEwrFWgb5eumu9DlvX8FcYKxtuphl39NDoRTRw/+IYIC37fTxL16kcvagIdmOLYlrcSLzpGe3cU23A5FW2bTrr50xYHjNq6xQMVuDe2/hYex39RIpOxXbDCZi6LdV+q+GdjrqKHcS7YK8K1lLq8jc8LaHcMu2mlB1A1iuVqbroLmHR7QmBlxU6idIcjnR/AXOJhdXtmCJ7wIQBHVDNAz4lS162seFQznpIhV/8AyNX6X7+Kxduy91u4YqhMKrg6azqdfSlDtYMYfEbzXLfdhzlhFUNt4QZI8zQO/Eu0eGs/HdUt9lfEfu296E4PttZvNkBNqdFZgD4jttoPeuVoalS0ehPLTmaBp7ZDFIw764XQnwlfCvpAGjR1mg/CboS6kNu6kQA31gI5fcJ02o1wLj6Nb/lcWC1ogAOfq9J5wDseXpVHH8DuYXFW1TxK7Du23za7Hz1E0DRxxM1+1ctrcdrb65ULCJhhMESOk8vkdGNLKQbF6CDMqo06atV/hmEFq2qDXKNT1PMnzJk1cy0HH+I9n8ZevXHXDuAWJElRA+qNT0iug8IxVy1Yt2zhr0oiqf6epAAn+pR8JWGWg5d/EHjbXLi2Wtm2qwxLQWkjoDERymguD4gww1+wizmYMxkKMgGUSDrqxU7jzoz2j4at/iF9c2WFBka+JbYMeulLlvCJ/NCwWORnCNGh3APlo34UB/8Ah0gW5cfMXcLlFpcoZp1JGZgDEV0azxB2GuGvL691/wD3XJeCg2cYrWwWNtnlW6IDm23MTHtXZ0cEadPx2oFC5wBv5r+YRXBLAspKgQZzD4jrsajupijdu3TYclgQFm3CqIyiZ3iSfM06GtHFBy3FcDbvjbCMjXrTZVdlJzA5jt/bHvSlBVjEhgfQgj8667xuyGxKSAfoLpU8wylSCDuPaljD8Sw+LsuL6Kt4AAMBDHznr60Cz2bwjXsQscpYkydACfnRPB9kcRdt23QW8rIpBLQdhpoKdDgrdq8i20CCH0GgMoJJA3MirfZMRgrGkeDl70CDZuDvPE39MsxGollIKz12AjrHrRLDY5rdtlJXxW5BOZoLaBQOmpE+UmorWCGe/bd8pElRBjUAyTG0eVWcQVBw4iVa0QxBzHRiNDBG5kkiOfKgjw9zxdyikB5DliAWKgkHT4ToDy2A50QzjuVvBgTbuK7BQAwltSxGhLKdfT1FVMXc8LPca2A8qGznQgQvLNEEzEzNZ4ZjLOS7ae8qi5bP1gxza/W8/DA8jQXe2qm3i7F9TlzrlJnoeflBHyp34U+ZA0zPSP3vp7UrYiwMTwxGfNKJM7GU0O/UAj3oV2b4+yOoA7wMFVonRxpPqR6A5RrQNnajsraxYBJKOuzrG3QjmK5bxjgFyzdFmVdj8JSdes85rsWE4tavgpbfxRGg1G42PMRzqYcEw4WO5t7Rqqkn101NBwe1hGkgo0jSANZ96YuG4clP6TnMIBMxtyKtC6g6wY0iNa6rw/htoAkW1EkwMo0iP0HyHSsXez+HMk2l8RkjWD7TFAh9ncC6WXR01BzSAx8SnfbXZdulO2HsKdd9NPQ6+lWrHCbSEFECx09I166VY7kcuVAPxdjNbdftKR8xFLvD8GT/ACznVf5VVYRIMRv8x99OL2/Kglq0ULJIgXDl8keHgeU5h/2oEPtF2WlneyBGb4BAEQD13+IbcuVUOD4RmkEHMPDljUQOc7AzG2unSuiYmDlJdTEE/D8xMx+O1KvGXtC7nW8gYn4lykEDxLn116azMeegV+0eAt4a2rmM5JyCBuYGumqqNuW23O12Z4euJsIVuOl60QUOYsoIO4Q+EDkQBS1xjGvec3broDACqsMAIgxrp7SZPKtez3FLmFuLeykpqpExMxMee33UHV+G3b8Fbncs69Myz5xBj2qa5ibwjMloa8ndj7DIJ9K04XxO3fUXLZGo8pB6ETv5VSxnDLz3c6XsnhK6AEmesjlyAjfegIDGXMxHd5gI2YBtf9pMRp1nyqLEcbtqtwnwvbQuUYQYA3HJhykE0tcR7NY0+IYsDKgUZcySoGkwTJpYS1iXtwxQ2lXvltu8ubcySjQSNjIPI7UEzh7OJRmtsHazmuaqczOHk7+egnYUG4s/d4ouEIi4HOus5yeR9vajnarHXUxCteW2tw2Y8DkjKc0H4d9dtqDY5Fu4hUlIJVdzzaSJgnY0F/h1yOJ+BM2a48Kxyjxq3OD16U+dmsQ3eXbLg57Sop1JnV8pkxMpl1iuaYTEuMTbuLkzC5lDZWK5uRIXxHTyBpsHE7+HvtiLjW2Di0rgWntyCzAHxwQQAddZ2oH+sGtgawxoEn+IzsgsujMpllJBgwQJ9tKB9jeCl+8LQAJVdNSSNwRyG9OPbHhov2YJggkqSY8WUxPlQrB4PENztr3bgxJYHSCDAEe21BNxLFMuNsiPAxInmTlPL8x0ov2cEYW1/YPlS7j+I23vWS9yyHts7HI8jLlO87GY+Zobwnt6UtraNjVABOePmMtAtcTcm6wzGC0bnrVS6GEydv8AcDv0g6+1WuL2TnuMds5HnvVK+kBSdjt10Mfs0EUknU1ZsWGZoG+nzmPxqALViw/i2AEg/vmKDqGD4Xi7GGNq3kuggwSSrLm3gHQ6+YpJTD3rDGw02rkGNRBkREzGo59fnXYcJGQRtlEc6gxWCtuxFxFfQASPWYPvyoFvsHbChWDSSxW6pEMrQYB6+/OafLrQv75VVwHDrVosbaBSYmNJipscfDAiW0E/M7c4mgkwdnKgA9fc6n7zUxFa2lgVuaDQrUBqw1REUGCa552ruvdF60YJFlboIGWCp1tmeeXN5wdq6IRQfj1oZVePhcT/AGt4G9oafag4WlvXXTffeBtWLjCDA6a6DX5TG/3Vax2HyXLqEHMpymSSZU6sPUA6Hr8qlpCZOugk+VBm3YLlUT4mYASdNf3vTdewg7sWUQMQ3xiIjWXadJiY9N6DdksKXvqY8KyTPIfrP505jBXrj6WxDGCQCBESVJIICgluWpjSgAWOEXw6/wAsDaZujnYAbmApkkHSd/Kr97A8UdYd4IJhtA2h5MBMGPenDg3Zju7guu2Z+gmB6HSQBpEUxBKDir8FxDMTeuXJALeIliY6AFp19B6QajtYC8hLRdyLFy4xBQgwVkEGSYJ+/lXb8lLXanErns2WnKzZ7mVWbwW9YIUEwWyig5fxrC3M9vvLYN25bLEwcxnNAgjQqAFgdKm4rh0GJM20Cg2/BlIB/oyI00OY+smr3bfHi5jbbJnKhFGgZGOrE5ZAOx3oT2le2HRraMkrMXHztpABOszoDrPrQEsRhbQ7wi1bTLftAEiQJzKymAJXSSBzFHuC3Td72ziEW61rLbJIYAhCxDEiYPOTH6q+PuoGJKB89y2+jlsymcy9JJJ9POjP8P8AiYVsQAAsKrSdjlkST7rtQNGF4jfR8r2y1ojRgQzL6xq489/Wjdq+riVYMPIz/wBqENxq2IF4BM2gI8Sn1MAR/cKziMHZuQynXk9tijQD9oakfOgJYzCLdUo65lI2/MdD50p47sO5J7vF3QD9VvF6SQRI9aLMcXbb6N7d23Oz6MF/uH4mreH4wu11TaJGhYgo39rgxz2MGg5piuxGLtHOFS5lM+EhpjqrAT6a1Xv8Wv3HIv20zD7VoK3psDXZgJ1FYfDqdwD7A0HFOLMe8uRp45+86a7z08qgxiAgiCuVBAYQYkGd9dPuNWuLGHudC0/Kf1r18AqxOQBUUAhZkkL5e8zyMUAi3blgJAk850rcmW5dJG0DnWbABI039hOsb+cfI1gAaHnOv60HXOAti+4tuHtXRlEIVyaQPrg/EPSjNrHo1xUfNbubhG0nQzEGGHpQ3sChGEtz0ke5NFeI4VXIDLOgg8wZ3BGx5yOlAUw9wFmGmwPsZ/SpmGm1AOA2nW/fD3GeMgWcvwwSJgDWSaP0G6jSs1iawTQerRlrYmtGagzFVOIYfvLTp9pSJ6SKsNqKE9ouIG1bGQwxZY0BzHMBl16yfSg5T2sslbwvRAupJEzNwDJdXyIafnQAXSc0nfU85PT50+9pcJ3+EvMu+HxN7SB8LNJ9NTPsaQsLZzuLYIBZgJnTWNT6UDt2I4GxtBiTDGSA2WVRo16jf0jzrqdq2ANAAOUUH4Ph4VtAEgKgAEhQPxkn5edF1aBHlQSxXqjz1jPQev31QFnZVUbkkAffSpwXilm5iMRfa9aBLd1bBdQe7TnvszEnzihP8WXcLh/9PO0j/dAieW0x700rwPClR/y9kiAf6a9PSgR+1f02Na4jjJZtoGKEFgGzEuuu66ba61Tu2LGMy2LN1oQMzXb+pJI8KglgdDOkcj7v1zsxgzvhrPsgFQX+zWEAYrhrRO4EDU9PKg5latK+Sx3t7vwwV87r3SBeakTIGsfsUQ7N3VTHtnuo6OkFjlA8SyARoPqgbbxWq2T3bzgFLS0RbPhO2kKQQDPy2ohZ4baPdkYQMrSZyAGDliAT8IBbboPOgIcZsRDj6MEzmZjctNzkhdYPmAKUcR3lu4CmITO/+l8JiTqTpG3ziK37PYWUxCXrbsEI8KnKAwzaN0XmfSpOE8KW/wCLPFx21UHw5J18IaYiND6QImgK8P7V4hFLXbQdBCgjSSOv2tNdP0phwvGrJUv3dxR9cZWKgHmy6iN+X60JPB3tkEySmmZWIVpyiAF+kECeo361otjEu+a27EKQCi3SzFiAJJMKAJOy8tugNGAKMc+GurB3Uaqehynz5gj32ozYumPGMp8tQfQwKTv/AIRelCG+k1zvbbKQeX1crAAR4hJn0oxh8XiVUd5ag7SjZyfMg6CfWg5Txe4S9wSdzz0gHQRWbWHY4W5DQDcWRyIVWPvrFer1BBjLBN9ETQNlyDpMCT0Myee9UnxjSVIWM06CIO2nQeVer1B2H+HTf8mkzILDflmP6UxqfGfM+ugH3a16vUEFm9F+4I3RD97CPuoit3WvV6g2F2vd7Xq9QYN2ozcr1eoI3xEKSdgKEYe898C4xVbW6KNW05sTt6D516vUAvsZaFzCXCwB727cLT5mPwpE7OcMyYm9LH6ElBA3LMU1nlGb5is16g63gbwKCJ0EfKreevV6gxnrGevV6g0ugMIZQw6ETS9jL9zCOGDZ8M7AG2x8SMxgFD9meRr1eoD/APMaTUd27odxy05V6vUHO7OHNsXc927md3kqRBCsyzqMwOnI86j4LcuXLNm891zaVguTSZLFAQRB2Yc+Ver1Ay2mh3a0TAk3Eb4XgbzJIMQJ202qli7Fm8Q47y0ba5wEKj451Gmh3021516vUFC/jr+BCvcK30uEgZpDrA0M7HnymmTBOl+2HIIMAGNJMc9SGHqK9XqDXGA2iLjKrASc6ko4HSBoeW59qucP4oHXM3iG3wgEH5kERz0rFeoP/9k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574" y="-13726"/>
            <a:ext cx="8912225" cy="6947325"/>
          </a:xfrm>
          <a:prstGeom prst="rect">
            <a:avLst/>
          </a:prstGeom>
        </p:spPr>
      </p:pic>
    </p:spTree>
  </p:cSld>
  <p:clrMapOvr>
    <a:masterClrMapping/>
  </p:clrMapOvr>
  <p:transition spd="med" advClick="0" advTm="30000">
    <p:sndAc>
      <p:stSnd>
        <p:snd r:embed="rId2" name="click.wav"/>
      </p:stSnd>
    </p:sndAc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0" advTm="225000">
    <p:sndAc>
      <p:stSnd>
        <p:snd r:embed="rId2" name="click.wav"/>
      </p:stSnd>
    </p:sndAc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extBox 1"/>
          <p:cNvSpPr txBox="1">
            <a:spLocks noChangeArrowheads="1"/>
          </p:cNvSpPr>
          <p:nvPr/>
        </p:nvSpPr>
        <p:spPr bwMode="auto">
          <a:xfrm>
            <a:off x="3886200" y="2895600"/>
            <a:ext cx="13716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>
                <a:solidFill>
                  <a:schemeClr val="tx1"/>
                </a:solidFill>
                <a:latin typeface="Tahoma" panose="020B0604030504040204" pitchFamily="34" charset="0"/>
              </a:rPr>
              <a:t>Blank slide</a:t>
            </a:r>
            <a:endParaRPr lang="en-IN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</p:spTree>
  </p:cSld>
  <p:clrMapOvr>
    <a:masterClrMapping/>
  </p:clrMapOvr>
  <p:transition spd="med" advClick="0" advTm="30000">
    <p:sndAc>
      <p:stSnd>
        <p:snd r:embed="rId2" name="click.wav"/>
      </p:stSnd>
    </p:sndAc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718240" y="2967335"/>
            <a:ext cx="1707519" cy="9233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5400" b="1" spc="100" dirty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END</a:t>
            </a:r>
          </a:p>
        </p:txBody>
      </p:sp>
    </p:spTree>
  </p:cSld>
  <p:clrMapOvr>
    <a:masterClrMapping/>
  </p:clrMapOvr>
  <p:transition spd="med" advClick="0" advTm="225000">
    <p:sndAc>
      <p:stSnd>
        <p:snd r:embed="rId2" name="click.wav"/>
      </p:stSnd>
    </p:sndAc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160124" y="2967335"/>
            <a:ext cx="4823757" cy="9233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54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Start writing </a:t>
            </a:r>
          </a:p>
        </p:txBody>
      </p:sp>
    </p:spTree>
  </p:cSld>
  <p:clrMapOvr>
    <a:masterClrMapping/>
  </p:clrMapOvr>
  <p:transition spd="med" advClick="0" advTm="225000">
    <p:sndAc>
      <p:stSnd>
        <p:snd r:embed="rId3" name="click.wav"/>
      </p:stSnd>
    </p:sndAc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Footer Placeholder 2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>
                <a:solidFill>
                  <a:schemeClr val="tx1"/>
                </a:solidFill>
                <a:latin typeface="Tahoma" panose="020B0604030504040204" pitchFamily="34" charset="0"/>
              </a:rPr>
              <a:t>www.ssbcrack.com</a:t>
            </a:r>
          </a:p>
        </p:txBody>
      </p:sp>
      <p:pic>
        <p:nvPicPr>
          <p:cNvPr id="921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 advClick="0" advTm="30000">
    <p:sndAc>
      <p:stSnd>
        <p:snd r:embed="rId2" name="click.wav"/>
      </p:stSnd>
    </p:sndAc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0" advTm="225000">
    <p:sndAc>
      <p:stSnd>
        <p:snd r:embed="rId3" name="click.wav"/>
      </p:stSnd>
    </p:sndAc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Footer Placeholder 2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>
                <a:solidFill>
                  <a:schemeClr val="tx1"/>
                </a:solidFill>
                <a:latin typeface="Tahoma" panose="020B0604030504040204" pitchFamily="34" charset="0"/>
              </a:rPr>
              <a:t>www.ssbcrack.com</a:t>
            </a:r>
          </a:p>
        </p:txBody>
      </p:sp>
      <p:pic>
        <p:nvPicPr>
          <p:cNvPr id="1024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 advClick="0" advTm="30000">
    <p:sndAc>
      <p:stSnd>
        <p:snd r:embed="rId2" name="click.wav"/>
      </p:stSnd>
    </p:sndAc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0" advTm="225000">
    <p:sndAc>
      <p:stSnd>
        <p:snd r:embed="rId2" name="click.wav"/>
      </p:stSnd>
    </p:sndAc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Footer Placeholder 2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>
                <a:solidFill>
                  <a:schemeClr val="tx1"/>
                </a:solidFill>
                <a:latin typeface="Tahoma" panose="020B0604030504040204" pitchFamily="34" charset="0"/>
              </a:rPr>
              <a:t>www.ssbcrack.com</a:t>
            </a:r>
          </a:p>
        </p:txBody>
      </p:sp>
      <p:pic>
        <p:nvPicPr>
          <p:cNvPr id="1126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 advClick="0" advTm="30000">
    <p:sndAc>
      <p:stSnd>
        <p:snd r:embed="rId2" name="click.wav"/>
      </p:stSnd>
    </p:sndAc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0" advTm="225000">
    <p:sndAc>
      <p:stSnd>
        <p:snd r:embed="rId2" name="click.wav"/>
      </p:stSnd>
    </p:sndAc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176</TotalTime>
  <Words>23</Words>
  <Application>Microsoft Office PowerPoint</Application>
  <PresentationFormat>On-screen Show (4:3)</PresentationFormat>
  <Paragraphs>18</Paragraphs>
  <Slides>25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Arial</vt:lpstr>
      <vt:lpstr>Tahoma</vt:lpstr>
      <vt:lpstr>Trebuchet MS</vt:lpstr>
      <vt:lpstr>Wingdings 3</vt:lpstr>
      <vt:lpstr>Facet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Cavalier India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Cavalier India</dc:creator>
  <cp:lastModifiedBy>veena</cp:lastModifiedBy>
  <cp:revision>14</cp:revision>
  <cp:lastPrinted>2014-01-02T04:38:04Z</cp:lastPrinted>
  <dcterms:created xsi:type="dcterms:W3CDTF">2009-02-19T04:56:52Z</dcterms:created>
  <dcterms:modified xsi:type="dcterms:W3CDTF">2014-01-02T04:39:14Z</dcterms:modified>
</cp:coreProperties>
</file>